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5.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4"/>
    <p:sldMasterId id="2147483709" r:id="rId5"/>
    <p:sldMasterId id="2147483688" r:id="rId6"/>
    <p:sldMasterId id="2147483682" r:id="rId7"/>
    <p:sldMasterId id="2147483648" r:id="rId8"/>
    <p:sldMasterId id="2147483663" r:id="rId9"/>
  </p:sldMasterIdLst>
  <p:notesMasterIdLst>
    <p:notesMasterId r:id="rId27"/>
  </p:notesMasterIdLst>
  <p:sldIdLst>
    <p:sldId id="278" r:id="rId10"/>
    <p:sldId id="273" r:id="rId11"/>
    <p:sldId id="291" r:id="rId12"/>
    <p:sldId id="292" r:id="rId13"/>
    <p:sldId id="305" r:id="rId14"/>
    <p:sldId id="294" r:id="rId15"/>
    <p:sldId id="295" r:id="rId16"/>
    <p:sldId id="296" r:id="rId17"/>
    <p:sldId id="297" r:id="rId18"/>
    <p:sldId id="298" r:id="rId19"/>
    <p:sldId id="299" r:id="rId20"/>
    <p:sldId id="300" r:id="rId21"/>
    <p:sldId id="301" r:id="rId22"/>
    <p:sldId id="302" r:id="rId23"/>
    <p:sldId id="303" r:id="rId24"/>
    <p:sldId id="304" r:id="rId25"/>
    <p:sldId id="290" r:id="rId2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70" autoAdjust="0"/>
    <p:restoredTop sz="94712" autoAdjust="0"/>
  </p:normalViewPr>
  <p:slideViewPr>
    <p:cSldViewPr snapToGrid="0" snapToObjects="1">
      <p:cViewPr varScale="1">
        <p:scale>
          <a:sx n="138" d="100"/>
          <a:sy n="138" d="100"/>
        </p:scale>
        <p:origin x="762" y="10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Calibri" panose="020F0502020204030204" pitchFamily="34" charset="0"/>
              </a:defRPr>
            </a:lvl1pPr>
          </a:lstStyle>
          <a:p>
            <a:endParaRPr lang="en-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Calibri" panose="020F0502020204030204" pitchFamily="34" charset="0"/>
              </a:defRPr>
            </a:lvl1pPr>
          </a:lstStyle>
          <a:p>
            <a:fld id="{749F5220-4A6A-AE4D-B1BD-B9EAFA5BF5FD}" type="datetimeFigureOut">
              <a:rPr lang="en-FI" smtClean="0"/>
              <a:pPr/>
              <a:t>06/19/2023</a:t>
            </a:fld>
            <a:endParaRPr lang="en-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Calibri" panose="020F0502020204030204" pitchFamily="34" charset="0"/>
              </a:defRPr>
            </a:lvl1pPr>
          </a:lstStyle>
          <a:p>
            <a:endParaRPr lang="en-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Calibri" panose="020F0502020204030204" pitchFamily="34" charset="0"/>
              </a:defRPr>
            </a:lvl1pPr>
          </a:lstStyle>
          <a:p>
            <a:fld id="{A72795F6-CDFD-F442-83D4-C776AFEF3C39}" type="slidenum">
              <a:rPr lang="en-FI" smtClean="0"/>
              <a:pPr/>
              <a:t>‹#›</a:t>
            </a:fld>
            <a:endParaRPr lang="en-FI"/>
          </a:p>
        </p:txBody>
      </p:sp>
    </p:spTree>
    <p:extLst>
      <p:ext uri="{BB962C8B-B14F-4D97-AF65-F5344CB8AC3E}">
        <p14:creationId xmlns:p14="http://schemas.microsoft.com/office/powerpoint/2010/main" val="2069968700"/>
      </p:ext>
    </p:extLst>
  </p:cSld>
  <p:clrMap bg1="lt1" tx1="dk1" bg2="lt2" tx2="dk2" accent1="accent1" accent2="accent2" accent3="accent3" accent4="accent4" accent5="accent5" accent6="accent6" hlink="hlink" folHlink="folHlink"/>
  <p:notesStyle>
    <a:lvl1pPr marL="0" algn="l" defTabSz="685800" rtl="0" eaLnBrk="1" latinLnBrk="0" hangingPunct="1">
      <a:defRPr sz="900" b="0" i="0" kern="1200">
        <a:solidFill>
          <a:schemeClr val="tx1"/>
        </a:solidFill>
        <a:latin typeface="Calibri" panose="020F0502020204030204" pitchFamily="34" charset="0"/>
        <a:ea typeface="+mn-ea"/>
        <a:cs typeface="+mn-cs"/>
      </a:defRPr>
    </a:lvl1pPr>
    <a:lvl2pPr marL="342900" algn="l" defTabSz="685800" rtl="0" eaLnBrk="1" latinLnBrk="0" hangingPunct="1">
      <a:defRPr sz="900" b="0" i="0" kern="1200">
        <a:solidFill>
          <a:schemeClr val="tx1"/>
        </a:solidFill>
        <a:latin typeface="Calibri" panose="020F0502020204030204" pitchFamily="34" charset="0"/>
        <a:ea typeface="+mn-ea"/>
        <a:cs typeface="+mn-cs"/>
      </a:defRPr>
    </a:lvl2pPr>
    <a:lvl3pPr marL="685800" algn="l" defTabSz="685800" rtl="0" eaLnBrk="1" latinLnBrk="0" hangingPunct="1">
      <a:defRPr sz="900" b="0" i="0" kern="1200">
        <a:solidFill>
          <a:schemeClr val="tx1"/>
        </a:solidFill>
        <a:latin typeface="Calibri" panose="020F0502020204030204" pitchFamily="34" charset="0"/>
        <a:ea typeface="+mn-ea"/>
        <a:cs typeface="+mn-cs"/>
      </a:defRPr>
    </a:lvl3pPr>
    <a:lvl4pPr marL="1028700" algn="l" defTabSz="685800" rtl="0" eaLnBrk="1" latinLnBrk="0" hangingPunct="1">
      <a:defRPr sz="900" b="0" i="0" kern="1200">
        <a:solidFill>
          <a:schemeClr val="tx1"/>
        </a:solidFill>
        <a:latin typeface="Calibri" panose="020F0502020204030204" pitchFamily="34" charset="0"/>
        <a:ea typeface="+mn-ea"/>
        <a:cs typeface="+mn-cs"/>
      </a:defRPr>
    </a:lvl4pPr>
    <a:lvl5pPr marL="1371600" algn="l" defTabSz="685800" rtl="0" eaLnBrk="1" latinLnBrk="0" hangingPunct="1">
      <a:defRPr sz="900" b="0" i="0" kern="1200">
        <a:solidFill>
          <a:schemeClr val="tx1"/>
        </a:solidFill>
        <a:latin typeface="Calibri" panose="020F0502020204030204" pitchFamily="34" charset="0"/>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A72795F6-CDFD-F442-83D4-C776AFEF3C39}" type="slidenum">
              <a:rPr lang="en-FI" smtClean="0"/>
              <a:pPr/>
              <a:t>2</a:t>
            </a:fld>
            <a:endParaRPr lang="en-FI"/>
          </a:p>
        </p:txBody>
      </p:sp>
    </p:spTree>
    <p:extLst>
      <p:ext uri="{BB962C8B-B14F-4D97-AF65-F5344CB8AC3E}">
        <p14:creationId xmlns:p14="http://schemas.microsoft.com/office/powerpoint/2010/main" val="2169215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8c8c0b4e5f_0_18: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5" name="Google Shape;255;g8c8c0b4e5f_0_18: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6" name="Google Shape;256;g8c8c0b4e5f_0_18: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fi-FI"/>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c0f2b2eed9_0_4: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4" name="Google Shape;264;gc0f2b2eed9_0_4: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5" name="Google Shape;265;gc0f2b2eed9_0_4: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12</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c0f2b2eed9_0_11: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3" name="Google Shape;273;gc0f2b2eed9_0_11: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4" name="Google Shape;274;gc0f2b2eed9_0_11: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c0f2b2eed9_0_18: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2" name="Google Shape;282;gc0f2b2eed9_0_18: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3" name="Google Shape;283;gc0f2b2eed9_0_18: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14</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c0f2b2eed9_0_25: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1" name="Google Shape;291;gc0f2b2eed9_0_25: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2" name="Google Shape;292;gc0f2b2eed9_0_25: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15</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1c963258129_0_0: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0" name="Google Shape;300;g1c963258129_0_0: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01" name="Google Shape;301;g1c963258129_0_0: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16</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A72795F6-CDFD-F442-83D4-C776AFEF3C39}" type="slidenum">
              <a:rPr lang="en-FI" smtClean="0"/>
              <a:pPr/>
              <a:t>17</a:t>
            </a:fld>
            <a:endParaRPr lang="en-FI"/>
          </a:p>
        </p:txBody>
      </p:sp>
    </p:spTree>
    <p:extLst>
      <p:ext uri="{BB962C8B-B14F-4D97-AF65-F5344CB8AC3E}">
        <p14:creationId xmlns:p14="http://schemas.microsoft.com/office/powerpoint/2010/main" val="683044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2:notes"/>
          <p:cNvSpPr txBox="1">
            <a:spLocks noGrp="1"/>
          </p:cNvSpPr>
          <p:nvPr>
            <p:ph type="body" idx="1"/>
          </p:nvPr>
        </p:nvSpPr>
        <p:spPr>
          <a:xfrm>
            <a:off x="1512888" y="5146675"/>
            <a:ext cx="12099926" cy="42100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7" name="Google Shape;187;p2: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1ce18082d30_0_0:notes"/>
          <p:cNvSpPr txBox="1">
            <a:spLocks noGrp="1"/>
          </p:cNvSpPr>
          <p:nvPr>
            <p:ph type="body" idx="1"/>
          </p:nvPr>
        </p:nvSpPr>
        <p:spPr>
          <a:xfrm>
            <a:off x="1512888" y="5146675"/>
            <a:ext cx="12099900" cy="4210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4" name="Google Shape;194;g1ce18082d30_0_0: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1ce18082d30_0_6:notes"/>
          <p:cNvSpPr txBox="1">
            <a:spLocks noGrp="1"/>
          </p:cNvSpPr>
          <p:nvPr>
            <p:ph type="body" idx="1"/>
          </p:nvPr>
        </p:nvSpPr>
        <p:spPr>
          <a:xfrm>
            <a:off x="1512888" y="5146675"/>
            <a:ext cx="12099900" cy="4210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1" name="Google Shape;201;g1ce18082d30_0_6: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65486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61bdd4b2ff_0_6: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g61bdd4b2ff_0_6: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0" name="Google Shape;210;g61bdd4b2ff_0_6: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fi-FI"/>
              <a:t>6</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61bdd4b2ff_0_523: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g61bdd4b2ff_0_523: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0" name="Google Shape;220;g61bdd4b2ff_0_523: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i-FI"/>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8c8c0b4e5f_0_0: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g8c8c0b4e5f_0_0: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9" name="Google Shape;229;g8c8c0b4e5f_0_0: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fi-FI"/>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1ce18082d30_0_17: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1ce18082d30_0_17:notes"/>
          <p:cNvSpPr txBox="1">
            <a:spLocks noGrp="1"/>
          </p:cNvSpPr>
          <p:nvPr>
            <p:ph type="body" idx="1"/>
          </p:nvPr>
        </p:nvSpPr>
        <p:spPr>
          <a:xfrm>
            <a:off x="1512888" y="5146675"/>
            <a:ext cx="12099900" cy="4210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g1ce18082d30_0_17:notes"/>
          <p:cNvSpPr txBox="1">
            <a:spLocks noGrp="1"/>
          </p:cNvSpPr>
          <p:nvPr>
            <p:ph type="sldNum" idx="12"/>
          </p:nvPr>
        </p:nvSpPr>
        <p:spPr>
          <a:xfrm>
            <a:off x="8567738" y="10156825"/>
            <a:ext cx="6554700" cy="536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fi-FI"/>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12445fd9bea_0_8: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g12445fd9bea_0_8: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7" name="Google Shape;247;g12445fd9bea_0_8: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fi-FI"/>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eman aloitus">
    <p:bg>
      <p:bgPr>
        <a:solidFill>
          <a:schemeClr val="tx1"/>
        </a:solidFill>
        <a:effectLst/>
      </p:bgPr>
    </p:bg>
    <p:spTree>
      <p:nvGrpSpPr>
        <p:cNvPr id="1" name=""/>
        <p:cNvGrpSpPr/>
        <p:nvPr/>
      </p:nvGrpSpPr>
      <p:grpSpPr>
        <a:xfrm>
          <a:off x="0" y="0"/>
          <a:ext cx="0" cy="0"/>
          <a:chOff x="0" y="0"/>
          <a:chExt cx="0" cy="0"/>
        </a:xfrm>
      </p:grpSpPr>
      <p:cxnSp>
        <p:nvCxnSpPr>
          <p:cNvPr id="4" name="Suora yhdysviiva 3">
            <a:extLst>
              <a:ext uri="{FF2B5EF4-FFF2-40B4-BE49-F238E27FC236}">
                <a16:creationId xmlns:a16="http://schemas.microsoft.com/office/drawing/2014/main" id="{6BF36539-26A4-3530-9B0D-03B18479C985}"/>
              </a:ext>
            </a:extLst>
          </p:cNvPr>
          <p:cNvCxnSpPr>
            <a:cxnSpLocks/>
          </p:cNvCxnSpPr>
          <p:nvPr userDrawn="1"/>
        </p:nvCxnSpPr>
        <p:spPr>
          <a:xfrm>
            <a:off x="720000" y="2565045"/>
            <a:ext cx="3591748" cy="0"/>
          </a:xfrm>
          <a:prstGeom prst="line">
            <a:avLst/>
          </a:prstGeom>
          <a:ln>
            <a:solidFill>
              <a:srgbClr val="FEFFFF"/>
            </a:solidFill>
          </a:ln>
        </p:spPr>
        <p:style>
          <a:lnRef idx="1">
            <a:schemeClr val="accent1"/>
          </a:lnRef>
          <a:fillRef idx="0">
            <a:schemeClr val="accent1"/>
          </a:fillRef>
          <a:effectRef idx="0">
            <a:schemeClr val="accent1"/>
          </a:effectRef>
          <a:fontRef idx="minor">
            <a:schemeClr val="tx1"/>
          </a:fontRef>
        </p:style>
      </p:cxnSp>
      <p:pic>
        <p:nvPicPr>
          <p:cNvPr id="5" name="Kuva 4">
            <a:extLst>
              <a:ext uri="{FF2B5EF4-FFF2-40B4-BE49-F238E27FC236}">
                <a16:creationId xmlns:a16="http://schemas.microsoft.com/office/drawing/2014/main" id="{00439586-B7E7-B57B-C902-F1EBD28E55CF}"/>
              </a:ext>
            </a:extLst>
          </p:cNvPr>
          <p:cNvPicPr>
            <a:picLocks noChangeAspect="1"/>
          </p:cNvPicPr>
          <p:nvPr userDrawn="1"/>
        </p:nvPicPr>
        <p:blipFill>
          <a:blip r:embed="rId2">
            <a:alphaModFix amt="35000"/>
          </a:blip>
          <a:srcRect/>
          <a:stretch/>
        </p:blipFill>
        <p:spPr>
          <a:xfrm>
            <a:off x="4348383" y="663298"/>
            <a:ext cx="4519470" cy="3657595"/>
          </a:xfrm>
          <a:prstGeom prst="rect">
            <a:avLst/>
          </a:prstGeom>
        </p:spPr>
      </p:pic>
      <p:pic>
        <p:nvPicPr>
          <p:cNvPr id="9" name="Kuva 8">
            <a:extLst>
              <a:ext uri="{FF2B5EF4-FFF2-40B4-BE49-F238E27FC236}">
                <a16:creationId xmlns:a16="http://schemas.microsoft.com/office/drawing/2014/main" id="{B023E5B9-CC2B-6991-9363-2C5462191F50}"/>
              </a:ext>
            </a:extLst>
          </p:cNvPr>
          <p:cNvPicPr>
            <a:picLocks noChangeAspect="1"/>
          </p:cNvPicPr>
          <p:nvPr userDrawn="1"/>
        </p:nvPicPr>
        <p:blipFill>
          <a:blip r:embed="rId3"/>
          <a:srcRect/>
          <a:stretch/>
        </p:blipFill>
        <p:spPr>
          <a:xfrm>
            <a:off x="720000" y="3469384"/>
            <a:ext cx="3100771" cy="509277"/>
          </a:xfrm>
          <a:prstGeom prst="rect">
            <a:avLst/>
          </a:prstGeom>
        </p:spPr>
      </p:pic>
      <p:sp>
        <p:nvSpPr>
          <p:cNvPr id="10" name="Subtitle 4">
            <a:extLst>
              <a:ext uri="{FF2B5EF4-FFF2-40B4-BE49-F238E27FC236}">
                <a16:creationId xmlns:a16="http://schemas.microsoft.com/office/drawing/2014/main" id="{0D6AC3EC-516A-97B3-5A9D-1BB4A2A293AA}"/>
              </a:ext>
            </a:extLst>
          </p:cNvPr>
          <p:cNvSpPr txBox="1">
            <a:spLocks/>
          </p:cNvSpPr>
          <p:nvPr userDrawn="1"/>
        </p:nvSpPr>
        <p:spPr>
          <a:xfrm>
            <a:off x="720000" y="2700999"/>
            <a:ext cx="5859758" cy="693984"/>
          </a:xfrm>
          <a:prstGeom prst="rect">
            <a:avLst/>
          </a:prstGeom>
        </p:spPr>
        <p:txBody>
          <a:bodyPr lIns="0">
            <a:normAutofit/>
          </a:bodyPr>
          <a:lstStyle>
            <a:lvl1pPr marL="0" indent="0" algn="ctr" defTabSz="685800" rtl="0" eaLnBrk="1" latinLnBrk="0" hangingPunct="1">
              <a:lnSpc>
                <a:spcPct val="90000"/>
              </a:lnSpc>
              <a:spcBef>
                <a:spcPts val="750"/>
              </a:spcBef>
              <a:buFont typeface="Arial" panose="020B0604020202020204" pitchFamily="34" charset="0"/>
              <a:buNone/>
              <a:defRPr sz="1600" b="0" i="0" kern="1200">
                <a:solidFill>
                  <a:srgbClr val="FEFFFF"/>
                </a:solidFill>
                <a:latin typeface="Calibri" panose="020F0502020204030204" pitchFamily="34" charset="0"/>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b="0" i="0" kern="1200">
                <a:solidFill>
                  <a:schemeClr val="bg1"/>
                </a:solidFill>
                <a:latin typeface="Bahnschrift" panose="020B0502040204020203" pitchFamily="34" charset="0"/>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b="0" i="0" kern="1200">
                <a:solidFill>
                  <a:schemeClr val="bg1"/>
                </a:solidFill>
                <a:latin typeface="Bahnschrift" panose="020B0502040204020203" pitchFamily="34" charset="0"/>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b="0" i="0" kern="1200">
                <a:solidFill>
                  <a:schemeClr val="tx1"/>
                </a:solidFill>
                <a:latin typeface="Bahnschrift" panose="020B0502040204020203" pitchFamily="34" charset="0"/>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b="0" i="0" kern="1200">
                <a:solidFill>
                  <a:schemeClr val="tx1"/>
                </a:solidFill>
                <a:latin typeface="Bahnschrift" panose="020B0502040204020203" pitchFamily="34" charset="0"/>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fi-FI" dirty="0"/>
              <a:t>Seurakunnan luottamushenkilöiden </a:t>
            </a:r>
            <a:br>
              <a:rPr lang="fi-FI" dirty="0"/>
            </a:br>
            <a:r>
              <a:rPr lang="fi-FI" dirty="0"/>
              <a:t>teemamateriaalit 2023–2026</a:t>
            </a:r>
          </a:p>
        </p:txBody>
      </p:sp>
      <p:pic>
        <p:nvPicPr>
          <p:cNvPr id="11" name="Picture 2">
            <a:extLst>
              <a:ext uri="{FF2B5EF4-FFF2-40B4-BE49-F238E27FC236}">
                <a16:creationId xmlns:a16="http://schemas.microsoft.com/office/drawing/2014/main" id="{6D339928-F352-D733-92ED-270969FEC602}"/>
              </a:ext>
            </a:extLst>
          </p:cNvPr>
          <p:cNvPicPr>
            <a:picLocks noChangeAspect="1"/>
          </p:cNvPicPr>
          <p:nvPr userDrawn="1"/>
        </p:nvPicPr>
        <p:blipFill>
          <a:blip r:embed="rId4"/>
          <a:srcRect/>
          <a:stretch/>
        </p:blipFill>
        <p:spPr>
          <a:xfrm>
            <a:off x="235698" y="211238"/>
            <a:ext cx="1425793" cy="714379"/>
          </a:xfrm>
          <a:prstGeom prst="rect">
            <a:avLst/>
          </a:prstGeom>
        </p:spPr>
      </p:pic>
      <p:sp>
        <p:nvSpPr>
          <p:cNvPr id="13" name="Title 1">
            <a:extLst>
              <a:ext uri="{FF2B5EF4-FFF2-40B4-BE49-F238E27FC236}">
                <a16:creationId xmlns:a16="http://schemas.microsoft.com/office/drawing/2014/main" id="{9391A39C-2411-9429-69A6-B14F6283F195}"/>
              </a:ext>
            </a:extLst>
          </p:cNvPr>
          <p:cNvSpPr>
            <a:spLocks noGrp="1"/>
          </p:cNvSpPr>
          <p:nvPr>
            <p:ph type="ctrTitle" hasCustomPrompt="1"/>
          </p:nvPr>
        </p:nvSpPr>
        <p:spPr>
          <a:xfrm>
            <a:off x="737699" y="1185687"/>
            <a:ext cx="3591748" cy="1278468"/>
          </a:xfrm>
          <a:prstGeom prst="rect">
            <a:avLst/>
          </a:prstGeom>
        </p:spPr>
        <p:txBody>
          <a:bodyPr lIns="0" anchor="b">
            <a:noAutofit/>
          </a:bodyPr>
          <a:lstStyle>
            <a:lvl1pPr algn="l">
              <a:defRPr sz="3600" b="1" i="0">
                <a:solidFill>
                  <a:srgbClr val="FEFFFF"/>
                </a:solidFill>
                <a:latin typeface="Calibri" panose="020F0502020204030204" pitchFamily="34" charset="0"/>
              </a:defRPr>
            </a:lvl1pPr>
          </a:lstStyle>
          <a:p>
            <a:r>
              <a:rPr lang="en-US" dirty="0" err="1"/>
              <a:t>Dialogi</a:t>
            </a:r>
            <a:endParaRPr lang="en-US" dirty="0"/>
          </a:p>
        </p:txBody>
      </p:sp>
    </p:spTree>
    <p:extLst>
      <p:ext uri="{BB962C8B-B14F-4D97-AF65-F5344CB8AC3E}">
        <p14:creationId xmlns:p14="http://schemas.microsoft.com/office/powerpoint/2010/main" val="3439912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ukautettu asettelu">
    <p:bg>
      <p:bgPr>
        <a:solidFill>
          <a:schemeClr val="accent5"/>
        </a:solidFill>
        <a:effectLst/>
      </p:bgPr>
    </p:bg>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3793080F-207E-7544-0067-A77566F5F2C0}"/>
              </a:ext>
            </a:extLst>
          </p:cNvPr>
          <p:cNvSpPr>
            <a:spLocks noGrp="1"/>
          </p:cNvSpPr>
          <p:nvPr>
            <p:ph type="ftr" sz="quarter" idx="3"/>
          </p:nvPr>
        </p:nvSpPr>
        <p:spPr>
          <a:xfrm>
            <a:off x="1260000" y="4795200"/>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dirty="0" err="1"/>
              <a:t>Footeria</a:t>
            </a:r>
            <a:r>
              <a:rPr lang="en-GB" dirty="0"/>
              <a:t> </a:t>
            </a:r>
            <a:r>
              <a:rPr lang="en-GB" dirty="0" err="1"/>
              <a:t>voi</a:t>
            </a:r>
            <a:r>
              <a:rPr lang="en-GB" dirty="0"/>
              <a:t> </a:t>
            </a:r>
            <a:r>
              <a:rPr lang="en-GB" dirty="0" err="1"/>
              <a:t>muokata</a:t>
            </a:r>
            <a:r>
              <a:rPr lang="en-GB" dirty="0"/>
              <a:t> / </a:t>
            </a:r>
            <a:r>
              <a:rPr lang="en-GB" dirty="0" err="1"/>
              <a:t>poistaa</a:t>
            </a:r>
            <a:r>
              <a:rPr lang="en-GB" dirty="0"/>
              <a:t> </a:t>
            </a:r>
            <a:r>
              <a:rPr lang="en-GB" dirty="0" err="1"/>
              <a:t>kokonaan</a:t>
            </a:r>
            <a:r>
              <a:rPr lang="en-GB" dirty="0"/>
              <a:t>: Insert &gt; Header and Footer</a:t>
            </a:r>
            <a:endParaRPr lang="en-FI" dirty="0"/>
          </a:p>
        </p:txBody>
      </p:sp>
      <p:sp>
        <p:nvSpPr>
          <p:cNvPr id="4" name="Subtitle 2">
            <a:extLst>
              <a:ext uri="{FF2B5EF4-FFF2-40B4-BE49-F238E27FC236}">
                <a16:creationId xmlns:a16="http://schemas.microsoft.com/office/drawing/2014/main" id="{D498E50A-5D13-943A-1093-6A38DC74EA0B}"/>
              </a:ext>
            </a:extLst>
          </p:cNvPr>
          <p:cNvSpPr>
            <a:spLocks noGrp="1"/>
          </p:cNvSpPr>
          <p:nvPr>
            <p:ph type="subTitle" idx="1"/>
          </p:nvPr>
        </p:nvSpPr>
        <p:spPr>
          <a:xfrm>
            <a:off x="720000" y="2138289"/>
            <a:ext cx="3774628" cy="1413803"/>
          </a:xfrm>
          <a:prstGeom prst="rect">
            <a:avLst/>
          </a:prstGeom>
        </p:spPr>
        <p:txBody>
          <a:bodyPr lIns="0">
            <a:normAutofit/>
          </a:bodyPr>
          <a:lstStyle>
            <a:lvl1pPr marL="0" indent="0" algn="l">
              <a:buNone/>
              <a:defRPr sz="1600" b="0" i="0">
                <a:solidFill>
                  <a:schemeClr val="bg1"/>
                </a:solidFill>
                <a:latin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endParaRPr lang="en-GB" dirty="0"/>
          </a:p>
        </p:txBody>
      </p:sp>
      <p:pic>
        <p:nvPicPr>
          <p:cNvPr id="5" name="Picture 7">
            <a:extLst>
              <a:ext uri="{FF2B5EF4-FFF2-40B4-BE49-F238E27FC236}">
                <a16:creationId xmlns:a16="http://schemas.microsoft.com/office/drawing/2014/main" id="{B7BA8E16-C08F-603F-E0F3-EB1684A11BD7}"/>
              </a:ext>
            </a:extLst>
          </p:cNvPr>
          <p:cNvPicPr>
            <a:picLocks noChangeAspect="1"/>
          </p:cNvPicPr>
          <p:nvPr userDrawn="1"/>
        </p:nvPicPr>
        <p:blipFill>
          <a:blip r:embed="rId2"/>
          <a:srcRect/>
          <a:stretch/>
        </p:blipFill>
        <p:spPr>
          <a:xfrm>
            <a:off x="560116" y="199573"/>
            <a:ext cx="1775762" cy="1077828"/>
          </a:xfrm>
          <a:prstGeom prst="rect">
            <a:avLst/>
          </a:prstGeom>
        </p:spPr>
      </p:pic>
      <p:sp>
        <p:nvSpPr>
          <p:cNvPr id="6" name="Tekstiruutu 5">
            <a:extLst>
              <a:ext uri="{FF2B5EF4-FFF2-40B4-BE49-F238E27FC236}">
                <a16:creationId xmlns:a16="http://schemas.microsoft.com/office/drawing/2014/main" id="{42A4DEDD-45DC-92BE-8277-726B8E6D5789}"/>
              </a:ext>
            </a:extLst>
          </p:cNvPr>
          <p:cNvSpPr txBox="1"/>
          <p:nvPr userDrawn="1"/>
        </p:nvSpPr>
        <p:spPr>
          <a:xfrm>
            <a:off x="720000" y="1277401"/>
            <a:ext cx="3852000" cy="646331"/>
          </a:xfrm>
          <a:prstGeom prst="rect">
            <a:avLst/>
          </a:prstGeom>
          <a:noFill/>
        </p:spPr>
        <p:txBody>
          <a:bodyPr wrap="square" lIns="0" rtlCol="0">
            <a:spAutoFit/>
          </a:bodyPr>
          <a:lstStyle/>
          <a:p>
            <a:r>
              <a:rPr lang="fi-FI" sz="1800" b="1" dirty="0"/>
              <a:t>Seurakunnan luottamushenkilöiden perehdytysmateriaalit 2023–2026</a:t>
            </a:r>
            <a:endParaRPr lang="fi-FI" b="1" dirty="0"/>
          </a:p>
        </p:txBody>
      </p:sp>
      <p:sp>
        <p:nvSpPr>
          <p:cNvPr id="7" name="Tekstiruutu 6">
            <a:extLst>
              <a:ext uri="{FF2B5EF4-FFF2-40B4-BE49-F238E27FC236}">
                <a16:creationId xmlns:a16="http://schemas.microsoft.com/office/drawing/2014/main" id="{561560F9-9211-81CB-00EA-4913A01A3406}"/>
              </a:ext>
            </a:extLst>
          </p:cNvPr>
          <p:cNvSpPr txBox="1"/>
          <p:nvPr userDrawn="1"/>
        </p:nvSpPr>
        <p:spPr>
          <a:xfrm>
            <a:off x="720000" y="3725627"/>
            <a:ext cx="4281065" cy="369332"/>
          </a:xfrm>
          <a:prstGeom prst="rect">
            <a:avLst/>
          </a:prstGeom>
          <a:noFill/>
        </p:spPr>
        <p:txBody>
          <a:bodyPr wrap="square" l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Kirkkopalvelut ry / STEP-opintokeskus 2023</a:t>
            </a:r>
            <a:endParaRPr lang="en-US" dirty="0"/>
          </a:p>
        </p:txBody>
      </p:sp>
    </p:spTree>
    <p:extLst>
      <p:ext uri="{BB962C8B-B14F-4D97-AF65-F5344CB8AC3E}">
        <p14:creationId xmlns:p14="http://schemas.microsoft.com/office/powerpoint/2010/main" val="2028714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437209F-4924-95DC-B3C2-62338942AA1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5EB5AA8D-8549-CE1C-904B-78BD778FF13A}"/>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32406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A793747-CD81-65B6-5730-5F77D78F62E5}"/>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1CDF258B-D39E-1EEA-07C7-4CECF41E0290}"/>
              </a:ext>
            </a:extLst>
          </p:cNvPr>
          <p:cNvSpPr>
            <a:spLocks noGrp="1"/>
          </p:cNvSpPr>
          <p:nvPr>
            <p:ph sz="half" idx="1"/>
          </p:nvPr>
        </p:nvSpPr>
        <p:spPr>
          <a:xfrm>
            <a:off x="628650" y="1370013"/>
            <a:ext cx="3867150" cy="3262312"/>
          </a:xfrm>
        </p:spPr>
        <p:txBody>
          <a:bodyPr/>
          <a:lstStyle>
            <a:lvl1pPr>
              <a:defRPr sz="2400"/>
            </a:lvl1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a:extLst>
              <a:ext uri="{FF2B5EF4-FFF2-40B4-BE49-F238E27FC236}">
                <a16:creationId xmlns:a16="http://schemas.microsoft.com/office/drawing/2014/main" id="{218C0725-EDBF-C62A-D08C-ADD437B318D5}"/>
              </a:ext>
            </a:extLst>
          </p:cNvPr>
          <p:cNvSpPr>
            <a:spLocks noGrp="1"/>
          </p:cNvSpPr>
          <p:nvPr>
            <p:ph sz="half" idx="2"/>
          </p:nvPr>
        </p:nvSpPr>
        <p:spPr>
          <a:xfrm>
            <a:off x="4648200" y="1370013"/>
            <a:ext cx="3867150" cy="3262312"/>
          </a:xfrm>
        </p:spPr>
        <p:txBody>
          <a:bodyPr/>
          <a:lstStyle>
            <a:lvl1pPr>
              <a:defRPr sz="2400"/>
            </a:lvl1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Tree>
    <p:extLst>
      <p:ext uri="{BB962C8B-B14F-4D97-AF65-F5344CB8AC3E}">
        <p14:creationId xmlns:p14="http://schemas.microsoft.com/office/powerpoint/2010/main" val="1111844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1CB955-EC42-E200-B856-377D3FB50F48}"/>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1232995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yhjä">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9441118A-10D4-0CA6-E20D-5661CBEBEC8C}"/>
              </a:ext>
            </a:extLst>
          </p:cNvPr>
          <p:cNvSpPr>
            <a:spLocks noGrp="1"/>
          </p:cNvSpPr>
          <p:nvPr>
            <p:ph idx="1"/>
          </p:nvPr>
        </p:nvSpPr>
        <p:spPr>
          <a:xfrm>
            <a:off x="628650" y="1369219"/>
            <a:ext cx="7886700" cy="3263504"/>
          </a:xfrm>
          <a:prstGeom prst="rect">
            <a:avLst/>
          </a:prstGeom>
        </p:spPr>
        <p:txBody>
          <a:bodyPr vert="horz" lIns="91440" tIns="45720" rIns="91440" bIns="45720" rtlCol="0">
            <a:normAutofit/>
          </a:bodyPr>
          <a:lstStyle/>
          <a:p>
            <a:pPr lvl="0"/>
            <a:endParaRPr lang="en-GB" dirty="0"/>
          </a:p>
        </p:txBody>
      </p:sp>
    </p:spTree>
    <p:extLst>
      <p:ext uri="{BB962C8B-B14F-4D97-AF65-F5344CB8AC3E}">
        <p14:creationId xmlns:p14="http://schemas.microsoft.com/office/powerpoint/2010/main" val="1235322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2BF6462-0392-2EC6-CA49-2638A51507D5}"/>
              </a:ext>
            </a:extLst>
          </p:cNvPr>
          <p:cNvSpPr>
            <a:spLocks noGrp="1"/>
          </p:cNvSpPr>
          <p:nvPr>
            <p:ph type="title"/>
          </p:nvPr>
        </p:nvSpPr>
        <p:spPr>
          <a:xfrm>
            <a:off x="630238" y="342900"/>
            <a:ext cx="2949575" cy="1200150"/>
          </a:xfrm>
        </p:spPr>
        <p:txBody>
          <a:bodyPr anchor="b">
            <a:noAutofit/>
          </a:bodyPr>
          <a:lstStyle>
            <a:lvl1pPr>
              <a:defRPr sz="28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A6C4055A-6EB4-8578-F70E-FD7C3DD7EBF3}"/>
              </a:ext>
            </a:extLst>
          </p:cNvPr>
          <p:cNvSpPr>
            <a:spLocks noGrp="1"/>
          </p:cNvSpPr>
          <p:nvPr>
            <p:ph idx="1"/>
          </p:nvPr>
        </p:nvSpPr>
        <p:spPr>
          <a:xfrm>
            <a:off x="3887788" y="342901"/>
            <a:ext cx="4629150" cy="4052888"/>
          </a:xfrm>
        </p:spPr>
        <p:txBody>
          <a:bodyPr/>
          <a:lstStyle>
            <a:lvl1pPr>
              <a:defRPr sz="28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Tekstin paikkamerkki 3">
            <a:extLst>
              <a:ext uri="{FF2B5EF4-FFF2-40B4-BE49-F238E27FC236}">
                <a16:creationId xmlns:a16="http://schemas.microsoft.com/office/drawing/2014/main" id="{EC82949F-B98D-AE81-062B-1B63E14D575A}"/>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a:t>Muokkaa tekstin perustyylejä napsauttamalla</a:t>
            </a:r>
          </a:p>
        </p:txBody>
      </p:sp>
    </p:spTree>
    <p:extLst>
      <p:ext uri="{BB962C8B-B14F-4D97-AF65-F5344CB8AC3E}">
        <p14:creationId xmlns:p14="http://schemas.microsoft.com/office/powerpoint/2010/main" val="1030443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B8E80C7-49CA-F26E-4826-1FADF172178A}"/>
              </a:ext>
            </a:extLst>
          </p:cNvPr>
          <p:cNvSpPr>
            <a:spLocks noGrp="1"/>
          </p:cNvSpPr>
          <p:nvPr>
            <p:ph type="title"/>
          </p:nvPr>
        </p:nvSpPr>
        <p:spPr>
          <a:xfrm>
            <a:off x="630238" y="342900"/>
            <a:ext cx="2949575" cy="1340756"/>
          </a:xfrm>
        </p:spPr>
        <p:txBody>
          <a:bodyPr anchor="b"/>
          <a:lstStyle>
            <a:lvl1pPr>
              <a:defRPr sz="32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Kuvan paikkamerkki 2">
            <a:extLst>
              <a:ext uri="{FF2B5EF4-FFF2-40B4-BE49-F238E27FC236}">
                <a16:creationId xmlns:a16="http://schemas.microsoft.com/office/drawing/2014/main" id="{860D023F-851A-F046-5ECB-EAC876E58A9C}"/>
              </a:ext>
            </a:extLst>
          </p:cNvPr>
          <p:cNvSpPr>
            <a:spLocks noGrp="1"/>
          </p:cNvSpPr>
          <p:nvPr>
            <p:ph type="pic" idx="1"/>
          </p:nvPr>
        </p:nvSpPr>
        <p:spPr>
          <a:xfrm>
            <a:off x="3887788" y="342901"/>
            <a:ext cx="4629150" cy="40528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6EE1A2EC-B777-6988-25A5-5C906DD6F5BF}"/>
              </a:ext>
            </a:extLst>
          </p:cNvPr>
          <p:cNvSpPr>
            <a:spLocks noGrp="1"/>
          </p:cNvSpPr>
          <p:nvPr>
            <p:ph type="body" sz="half" idx="2"/>
          </p:nvPr>
        </p:nvSpPr>
        <p:spPr>
          <a:xfrm>
            <a:off x="630238" y="1683656"/>
            <a:ext cx="2949575" cy="271848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a:t>Muokkaa tekstin perustyylejä napsauttamalla</a:t>
            </a:r>
          </a:p>
        </p:txBody>
      </p:sp>
    </p:spTree>
    <p:extLst>
      <p:ext uri="{BB962C8B-B14F-4D97-AF65-F5344CB8AC3E}">
        <p14:creationId xmlns:p14="http://schemas.microsoft.com/office/powerpoint/2010/main" val="3791165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äliotsikko_1">
    <p:bg>
      <p:bgPr>
        <a:solidFill>
          <a:schemeClr val="tx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C0446E4-36E6-B34A-A2CF-FD5D37B351EB}"/>
              </a:ext>
            </a:extLst>
          </p:cNvPr>
          <p:cNvSpPr>
            <a:spLocks noGrp="1"/>
          </p:cNvSpPr>
          <p:nvPr>
            <p:ph type="ctrTitle"/>
          </p:nvPr>
        </p:nvSpPr>
        <p:spPr>
          <a:xfrm>
            <a:off x="720000" y="1567071"/>
            <a:ext cx="3426797" cy="1790700"/>
          </a:xfrm>
          <a:prstGeom prst="rect">
            <a:avLst/>
          </a:prstGeom>
        </p:spPr>
        <p:txBody>
          <a:bodyPr lIns="0" anchor="ctr">
            <a:noAutofit/>
          </a:bodyPr>
          <a:lstStyle>
            <a:lvl1pPr algn="l">
              <a:defRPr sz="3600" b="1" i="0">
                <a:solidFill>
                  <a:srgbClr val="FEFFFF"/>
                </a:solidFill>
                <a:latin typeface="Calibri" panose="020F0502020204030204" pitchFamily="34" charset="0"/>
              </a:defRPr>
            </a:lvl1pPr>
          </a:lstStyle>
          <a:p>
            <a:endParaRPr lang="en-US" dirty="0"/>
          </a:p>
        </p:txBody>
      </p:sp>
      <p:sp>
        <p:nvSpPr>
          <p:cNvPr id="11" name="Slide Number Placeholder 5">
            <a:extLst>
              <a:ext uri="{FF2B5EF4-FFF2-40B4-BE49-F238E27FC236}">
                <a16:creationId xmlns:a16="http://schemas.microsoft.com/office/drawing/2014/main" id="{60D4B45E-5FEF-A14E-96B7-640E25CFE157}"/>
              </a:ext>
            </a:extLst>
          </p:cNvPr>
          <p:cNvSpPr>
            <a:spLocks noGrp="1"/>
          </p:cNvSpPr>
          <p:nvPr>
            <p:ph type="sldNum" sz="quarter" idx="4"/>
          </p:nvPr>
        </p:nvSpPr>
        <p:spPr>
          <a:xfrm>
            <a:off x="7015511" y="4712569"/>
            <a:ext cx="2057400" cy="273844"/>
          </a:xfrm>
          <a:prstGeom prst="rect">
            <a:avLst/>
          </a:prstGeom>
        </p:spPr>
        <p:txBody>
          <a:bodyPr vert="horz" lIns="91440" tIns="45720" rIns="91440" bIns="45720" rtlCol="0" anchor="ctr"/>
          <a:lstStyle>
            <a:lvl1pPr algn="r">
              <a:defRPr sz="900" b="0" i="0">
                <a:solidFill>
                  <a:srgbClr val="FEFFFF"/>
                </a:solidFill>
                <a:latin typeface="Calibri" panose="020F0502020204030204" pitchFamily="34" charset="0"/>
              </a:defRPr>
            </a:lvl1pPr>
          </a:lstStyle>
          <a:p>
            <a:fld id="{F6C26B11-E21A-5446-B2BC-C9E9626207CF}" type="slidenum">
              <a:rPr lang="en-FI" smtClean="0"/>
              <a:pPr/>
              <a:t>‹#›</a:t>
            </a:fld>
            <a:endParaRPr lang="en-FI"/>
          </a:p>
        </p:txBody>
      </p:sp>
      <p:pic>
        <p:nvPicPr>
          <p:cNvPr id="9" name="Picture 8">
            <a:extLst>
              <a:ext uri="{FF2B5EF4-FFF2-40B4-BE49-F238E27FC236}">
                <a16:creationId xmlns:a16="http://schemas.microsoft.com/office/drawing/2014/main" id="{850F7684-BB7D-7949-BA97-74E9E273D345}"/>
              </a:ext>
            </a:extLst>
          </p:cNvPr>
          <p:cNvPicPr>
            <a:picLocks noChangeAspect="1"/>
          </p:cNvPicPr>
          <p:nvPr userDrawn="1"/>
        </p:nvPicPr>
        <p:blipFill>
          <a:blip r:embed="rId2"/>
          <a:srcRect/>
          <a:stretch/>
        </p:blipFill>
        <p:spPr>
          <a:xfrm>
            <a:off x="208900" y="4551180"/>
            <a:ext cx="891576" cy="446715"/>
          </a:xfrm>
          <a:prstGeom prst="rect">
            <a:avLst/>
          </a:prstGeom>
        </p:spPr>
      </p:pic>
      <p:sp>
        <p:nvSpPr>
          <p:cNvPr id="2" name="Footer Placeholder 4">
            <a:extLst>
              <a:ext uri="{FF2B5EF4-FFF2-40B4-BE49-F238E27FC236}">
                <a16:creationId xmlns:a16="http://schemas.microsoft.com/office/drawing/2014/main" id="{D719939E-4131-290F-952C-117C31B24DBF}"/>
              </a:ext>
            </a:extLst>
          </p:cNvPr>
          <p:cNvSpPr>
            <a:spLocks noGrp="1"/>
          </p:cNvSpPr>
          <p:nvPr>
            <p:ph type="ftr" sz="quarter" idx="3"/>
          </p:nvPr>
        </p:nvSpPr>
        <p:spPr>
          <a:xfrm>
            <a:off x="1260000" y="4795200"/>
            <a:ext cx="5636419" cy="273844"/>
          </a:xfrm>
          <a:prstGeom prst="rect">
            <a:avLst/>
          </a:prstGeom>
        </p:spPr>
        <p:txBody>
          <a:bodyPr vert="horz" lIns="91440" tIns="45720" rIns="91440" bIns="45720" rtlCol="0" anchor="ctr"/>
          <a:lstStyle>
            <a:lvl1pPr algn="l">
              <a:defRPr sz="900" b="0" i="0">
                <a:solidFill>
                  <a:srgbClr val="FEFFFF"/>
                </a:solidFill>
                <a:latin typeface="Calibri Light" panose="020F0302020204030204" pitchFamily="34" charset="0"/>
              </a:defRPr>
            </a:lvl1pPr>
          </a:lstStyle>
          <a:p>
            <a:r>
              <a:rPr lang="en-GB" dirty="0" err="1"/>
              <a:t>Footeria</a:t>
            </a:r>
            <a:r>
              <a:rPr lang="en-GB" dirty="0"/>
              <a:t> </a:t>
            </a:r>
            <a:r>
              <a:rPr lang="en-GB" dirty="0" err="1"/>
              <a:t>voi</a:t>
            </a:r>
            <a:r>
              <a:rPr lang="en-GB" dirty="0"/>
              <a:t> </a:t>
            </a:r>
            <a:r>
              <a:rPr lang="en-GB" dirty="0" err="1"/>
              <a:t>muokata</a:t>
            </a:r>
            <a:r>
              <a:rPr lang="en-GB" dirty="0"/>
              <a:t> / </a:t>
            </a:r>
            <a:r>
              <a:rPr lang="en-GB" dirty="0" err="1"/>
              <a:t>poistaa</a:t>
            </a:r>
            <a:r>
              <a:rPr lang="en-GB" dirty="0"/>
              <a:t> </a:t>
            </a:r>
            <a:r>
              <a:rPr lang="en-GB" dirty="0" err="1"/>
              <a:t>kokonaan</a:t>
            </a:r>
            <a:r>
              <a:rPr lang="en-GB" dirty="0"/>
              <a:t>: Insert &gt; Header and Footer</a:t>
            </a:r>
            <a:endParaRPr lang="en-FI" dirty="0"/>
          </a:p>
        </p:txBody>
      </p:sp>
    </p:spTree>
    <p:extLst>
      <p:ext uri="{BB962C8B-B14F-4D97-AF65-F5344CB8AC3E}">
        <p14:creationId xmlns:p14="http://schemas.microsoft.com/office/powerpoint/2010/main" val="10880154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äliotsikko_2">
    <p:bg>
      <p:bgPr>
        <a:solidFill>
          <a:schemeClr val="tx1"/>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EDCE989-CF7A-0645-8700-1E96933C2235}"/>
              </a:ext>
            </a:extLst>
          </p:cNvPr>
          <p:cNvSpPr>
            <a:spLocks noGrp="1"/>
          </p:cNvSpPr>
          <p:nvPr>
            <p:ph type="ctrTitle"/>
          </p:nvPr>
        </p:nvSpPr>
        <p:spPr>
          <a:xfrm>
            <a:off x="720000" y="1567071"/>
            <a:ext cx="5802249" cy="1790700"/>
          </a:xfrm>
          <a:prstGeom prst="rect">
            <a:avLst/>
          </a:prstGeom>
        </p:spPr>
        <p:txBody>
          <a:bodyPr lIns="0" anchor="ctr">
            <a:noAutofit/>
          </a:bodyPr>
          <a:lstStyle>
            <a:lvl1pPr algn="l">
              <a:defRPr sz="3600" b="1" i="0">
                <a:solidFill>
                  <a:srgbClr val="FEFFFF"/>
                </a:solidFill>
                <a:latin typeface="Calibri" panose="020F0502020204030204" pitchFamily="34" charset="0"/>
              </a:defRPr>
            </a:lvl1pPr>
          </a:lstStyle>
          <a:p>
            <a:endParaRPr lang="en-US" dirty="0"/>
          </a:p>
        </p:txBody>
      </p:sp>
      <p:sp>
        <p:nvSpPr>
          <p:cNvPr id="13" name="Slide Number Placeholder 5">
            <a:extLst>
              <a:ext uri="{FF2B5EF4-FFF2-40B4-BE49-F238E27FC236}">
                <a16:creationId xmlns:a16="http://schemas.microsoft.com/office/drawing/2014/main" id="{A244850A-9561-5843-A9B8-D505E41532A9}"/>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rgbClr val="FEFFFF"/>
                </a:solidFill>
                <a:latin typeface="Calibri" panose="020F0502020204030204" pitchFamily="34" charset="0"/>
              </a:defRPr>
            </a:lvl1pPr>
          </a:lstStyle>
          <a:p>
            <a:fld id="{F6C26B11-E21A-5446-B2BC-C9E9626207CF}" type="slidenum">
              <a:rPr lang="en-FI" smtClean="0"/>
              <a:pPr/>
              <a:t>‹#›</a:t>
            </a:fld>
            <a:endParaRPr lang="en-FI"/>
          </a:p>
        </p:txBody>
      </p:sp>
      <p:pic>
        <p:nvPicPr>
          <p:cNvPr id="5" name="Picture 4">
            <a:extLst>
              <a:ext uri="{FF2B5EF4-FFF2-40B4-BE49-F238E27FC236}">
                <a16:creationId xmlns:a16="http://schemas.microsoft.com/office/drawing/2014/main" id="{03A346DC-FE04-314B-9E7C-B93FE5D568D0}"/>
              </a:ext>
            </a:extLst>
          </p:cNvPr>
          <p:cNvPicPr>
            <a:picLocks noChangeAspect="1"/>
          </p:cNvPicPr>
          <p:nvPr userDrawn="1"/>
        </p:nvPicPr>
        <p:blipFill>
          <a:blip r:embed="rId2"/>
          <a:srcRect/>
          <a:stretch/>
        </p:blipFill>
        <p:spPr>
          <a:xfrm>
            <a:off x="208900" y="4551180"/>
            <a:ext cx="891576" cy="446715"/>
          </a:xfrm>
          <a:prstGeom prst="rect">
            <a:avLst/>
          </a:prstGeom>
        </p:spPr>
      </p:pic>
      <p:sp>
        <p:nvSpPr>
          <p:cNvPr id="3" name="Footer Placeholder 4">
            <a:extLst>
              <a:ext uri="{FF2B5EF4-FFF2-40B4-BE49-F238E27FC236}">
                <a16:creationId xmlns:a16="http://schemas.microsoft.com/office/drawing/2014/main" id="{B7F33286-7CFD-B484-4AC7-AE3D548CE9DB}"/>
              </a:ext>
            </a:extLst>
          </p:cNvPr>
          <p:cNvSpPr>
            <a:spLocks noGrp="1"/>
          </p:cNvSpPr>
          <p:nvPr>
            <p:ph type="ftr" sz="quarter" idx="3"/>
          </p:nvPr>
        </p:nvSpPr>
        <p:spPr>
          <a:xfrm>
            <a:off x="1260000" y="4795200"/>
            <a:ext cx="5636419" cy="273844"/>
          </a:xfrm>
          <a:prstGeom prst="rect">
            <a:avLst/>
          </a:prstGeom>
        </p:spPr>
        <p:txBody>
          <a:bodyPr vert="horz" lIns="91440" tIns="45720" rIns="91440" bIns="45720" rtlCol="0" anchor="ctr"/>
          <a:lstStyle>
            <a:lvl1pPr algn="l">
              <a:defRPr sz="900" b="0" i="0">
                <a:solidFill>
                  <a:srgbClr val="FEFFFF"/>
                </a:solidFill>
                <a:latin typeface="Calibri Light" panose="020F0302020204030204" pitchFamily="34" charset="0"/>
              </a:defRPr>
            </a:lvl1pPr>
          </a:lstStyle>
          <a:p>
            <a:r>
              <a:rPr lang="en-GB" dirty="0" err="1"/>
              <a:t>Footeria</a:t>
            </a:r>
            <a:r>
              <a:rPr lang="en-GB" dirty="0"/>
              <a:t> </a:t>
            </a:r>
            <a:r>
              <a:rPr lang="en-GB" dirty="0" err="1"/>
              <a:t>voi</a:t>
            </a:r>
            <a:r>
              <a:rPr lang="en-GB" dirty="0"/>
              <a:t> </a:t>
            </a:r>
            <a:r>
              <a:rPr lang="en-GB" dirty="0" err="1"/>
              <a:t>muokata</a:t>
            </a:r>
            <a:r>
              <a:rPr lang="en-GB" dirty="0"/>
              <a:t> / </a:t>
            </a:r>
            <a:r>
              <a:rPr lang="en-GB" dirty="0" err="1"/>
              <a:t>poistaa</a:t>
            </a:r>
            <a:r>
              <a:rPr lang="en-GB" dirty="0"/>
              <a:t> </a:t>
            </a:r>
            <a:r>
              <a:rPr lang="en-GB" dirty="0" err="1"/>
              <a:t>kokonaan</a:t>
            </a:r>
            <a:r>
              <a:rPr lang="en-GB" dirty="0"/>
              <a:t>: Insert &gt; Header and Footer</a:t>
            </a:r>
            <a:endParaRPr lang="en-FI" dirty="0"/>
          </a:p>
        </p:txBody>
      </p:sp>
    </p:spTree>
    <p:extLst>
      <p:ext uri="{BB962C8B-B14F-4D97-AF65-F5344CB8AC3E}">
        <p14:creationId xmlns:p14="http://schemas.microsoft.com/office/powerpoint/2010/main" val="2836693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äliotsikko_3">
    <p:bg>
      <p:bgPr>
        <a:solidFill>
          <a:schemeClr val="accent5"/>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C0446E4-36E6-B34A-A2CF-FD5D37B351EB}"/>
              </a:ext>
            </a:extLst>
          </p:cNvPr>
          <p:cNvSpPr>
            <a:spLocks noGrp="1"/>
          </p:cNvSpPr>
          <p:nvPr>
            <p:ph type="ctrTitle"/>
          </p:nvPr>
        </p:nvSpPr>
        <p:spPr>
          <a:xfrm>
            <a:off x="720000" y="1567071"/>
            <a:ext cx="3426797" cy="1790700"/>
          </a:xfrm>
          <a:prstGeom prst="rect">
            <a:avLst/>
          </a:prstGeom>
        </p:spPr>
        <p:txBody>
          <a:bodyPr lIns="0" anchor="ctr">
            <a:noAutofit/>
          </a:bodyPr>
          <a:lstStyle>
            <a:lvl1pPr algn="l">
              <a:defRPr sz="3600" b="1" i="0">
                <a:solidFill>
                  <a:schemeClr val="bg1"/>
                </a:solidFill>
                <a:latin typeface="Calibri" panose="020F0502020204030204" pitchFamily="34" charset="0"/>
              </a:defRPr>
            </a:lvl1pPr>
          </a:lstStyle>
          <a:p>
            <a:endParaRPr lang="en-US" dirty="0"/>
          </a:p>
        </p:txBody>
      </p:sp>
      <p:sp>
        <p:nvSpPr>
          <p:cNvPr id="11" name="Slide Number Placeholder 5">
            <a:extLst>
              <a:ext uri="{FF2B5EF4-FFF2-40B4-BE49-F238E27FC236}">
                <a16:creationId xmlns:a16="http://schemas.microsoft.com/office/drawing/2014/main" id="{60D4B45E-5FEF-A14E-96B7-640E25CFE157}"/>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bg1"/>
                </a:solidFill>
                <a:latin typeface="Calibri" panose="020F0502020204030204" pitchFamily="34" charset="0"/>
              </a:defRPr>
            </a:lvl1pPr>
          </a:lstStyle>
          <a:p>
            <a:fld id="{F6C26B11-E21A-5446-B2BC-C9E9626207CF}" type="slidenum">
              <a:rPr lang="en-FI" smtClean="0"/>
              <a:pPr/>
              <a:t>‹#›</a:t>
            </a:fld>
            <a:endParaRPr lang="en-FI"/>
          </a:p>
        </p:txBody>
      </p:sp>
      <p:pic>
        <p:nvPicPr>
          <p:cNvPr id="3" name="Picture 7">
            <a:extLst>
              <a:ext uri="{FF2B5EF4-FFF2-40B4-BE49-F238E27FC236}">
                <a16:creationId xmlns:a16="http://schemas.microsoft.com/office/drawing/2014/main" id="{554F71D7-3ABC-201D-BED5-5C8E79EEB194}"/>
              </a:ext>
            </a:extLst>
          </p:cNvPr>
          <p:cNvPicPr>
            <a:picLocks noChangeAspect="1"/>
          </p:cNvPicPr>
          <p:nvPr userDrawn="1"/>
        </p:nvPicPr>
        <p:blipFill>
          <a:blip r:embed="rId2"/>
          <a:srcRect/>
          <a:stretch/>
        </p:blipFill>
        <p:spPr>
          <a:xfrm>
            <a:off x="71089" y="4354862"/>
            <a:ext cx="1197300" cy="726720"/>
          </a:xfrm>
          <a:prstGeom prst="rect">
            <a:avLst/>
          </a:prstGeom>
        </p:spPr>
      </p:pic>
      <p:sp>
        <p:nvSpPr>
          <p:cNvPr id="2" name="Footer Placeholder 4">
            <a:extLst>
              <a:ext uri="{FF2B5EF4-FFF2-40B4-BE49-F238E27FC236}">
                <a16:creationId xmlns:a16="http://schemas.microsoft.com/office/drawing/2014/main" id="{F839FAD6-9A09-E704-9663-791AE4D4FB6E}"/>
              </a:ext>
            </a:extLst>
          </p:cNvPr>
          <p:cNvSpPr>
            <a:spLocks noGrp="1"/>
          </p:cNvSpPr>
          <p:nvPr>
            <p:ph type="ftr" sz="quarter" idx="3"/>
          </p:nvPr>
        </p:nvSpPr>
        <p:spPr>
          <a:xfrm>
            <a:off x="1260000" y="4795200"/>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Tree>
    <p:extLst>
      <p:ext uri="{BB962C8B-B14F-4D97-AF65-F5344CB8AC3E}">
        <p14:creationId xmlns:p14="http://schemas.microsoft.com/office/powerpoint/2010/main" val="2650147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_1">
    <p:bg>
      <p:bgPr>
        <a:solidFill>
          <a:schemeClr val="tx1"/>
        </a:solidFill>
        <a:effectLst/>
      </p:bgPr>
    </p:bg>
    <p:spTree>
      <p:nvGrpSpPr>
        <p:cNvPr id="1" name=""/>
        <p:cNvGrpSpPr/>
        <p:nvPr/>
      </p:nvGrpSpPr>
      <p:grpSpPr>
        <a:xfrm>
          <a:off x="0" y="0"/>
          <a:ext cx="0" cy="0"/>
          <a:chOff x="0" y="0"/>
          <a:chExt cx="0" cy="0"/>
        </a:xfrm>
      </p:grpSpPr>
      <p:sp>
        <p:nvSpPr>
          <p:cNvPr id="24" name="Footer Placeholder 4">
            <a:extLst>
              <a:ext uri="{FF2B5EF4-FFF2-40B4-BE49-F238E27FC236}">
                <a16:creationId xmlns:a16="http://schemas.microsoft.com/office/drawing/2014/main" id="{51E89F75-98B6-4C49-813F-BC52113A3401}"/>
              </a:ext>
            </a:extLst>
          </p:cNvPr>
          <p:cNvSpPr>
            <a:spLocks noGrp="1"/>
          </p:cNvSpPr>
          <p:nvPr>
            <p:ph type="ftr" sz="quarter" idx="3"/>
          </p:nvPr>
        </p:nvSpPr>
        <p:spPr>
          <a:xfrm>
            <a:off x="1260000" y="4795200"/>
            <a:ext cx="5636419" cy="161770"/>
          </a:xfrm>
          <a:prstGeom prst="rect">
            <a:avLst/>
          </a:prstGeom>
        </p:spPr>
        <p:txBody>
          <a:bodyPr vert="horz" lIns="91440" tIns="45720" rIns="91440" bIns="45720" rtlCol="0" anchor="ctr"/>
          <a:lstStyle>
            <a:lvl1pPr algn="l">
              <a:defRPr sz="900" b="0" i="0">
                <a:solidFill>
                  <a:srgbClr val="FEFFFF"/>
                </a:solidFill>
                <a:latin typeface="Calibri Light" panose="020F0302020204030204" pitchFamily="34" charset="0"/>
              </a:defRPr>
            </a:lvl1pPr>
          </a:lstStyle>
          <a:p>
            <a:r>
              <a:rPr lang="en-GB"/>
              <a:t>Footeria voi muokata / poistaa kokonaan: Insert &gt; Header and Footer</a:t>
            </a:r>
            <a:endParaRPr lang="en-FI"/>
          </a:p>
        </p:txBody>
      </p:sp>
      <p:sp>
        <p:nvSpPr>
          <p:cNvPr id="7" name="Subtitle 2">
            <a:extLst>
              <a:ext uri="{FF2B5EF4-FFF2-40B4-BE49-F238E27FC236}">
                <a16:creationId xmlns:a16="http://schemas.microsoft.com/office/drawing/2014/main" id="{48B59B65-8F85-944B-864B-D87230513567}"/>
              </a:ext>
            </a:extLst>
          </p:cNvPr>
          <p:cNvSpPr>
            <a:spLocks noGrp="1"/>
          </p:cNvSpPr>
          <p:nvPr>
            <p:ph type="subTitle" idx="1"/>
          </p:nvPr>
        </p:nvSpPr>
        <p:spPr>
          <a:xfrm>
            <a:off x="737700" y="3333498"/>
            <a:ext cx="3426796" cy="881241"/>
          </a:xfrm>
          <a:prstGeom prst="rect">
            <a:avLst/>
          </a:prstGeom>
        </p:spPr>
        <p:txBody>
          <a:bodyPr lIns="0">
            <a:normAutofit/>
          </a:bodyPr>
          <a:lstStyle>
            <a:lvl1pPr marL="0" indent="0" algn="l">
              <a:buNone/>
              <a:defRPr sz="1600" b="0" i="0">
                <a:solidFill>
                  <a:srgbClr val="FEFFFF"/>
                </a:solidFill>
                <a:latin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a:p>
        </p:txBody>
      </p:sp>
      <p:cxnSp>
        <p:nvCxnSpPr>
          <p:cNvPr id="8" name="Straight Connector 7">
            <a:extLst>
              <a:ext uri="{FF2B5EF4-FFF2-40B4-BE49-F238E27FC236}">
                <a16:creationId xmlns:a16="http://schemas.microsoft.com/office/drawing/2014/main" id="{4B758784-C4A3-9C40-AA66-8FFB9DD1A5D9}"/>
              </a:ext>
            </a:extLst>
          </p:cNvPr>
          <p:cNvCxnSpPr>
            <a:cxnSpLocks/>
          </p:cNvCxnSpPr>
          <p:nvPr userDrawn="1"/>
        </p:nvCxnSpPr>
        <p:spPr>
          <a:xfrm>
            <a:off x="737699" y="3171133"/>
            <a:ext cx="3426797" cy="0"/>
          </a:xfrm>
          <a:prstGeom prst="line">
            <a:avLst/>
          </a:prstGeom>
          <a:ln w="9525">
            <a:solidFill>
              <a:srgbClr val="FEFFFF"/>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E8635AE2-5005-E944-837A-DC5AE538CBD7}"/>
              </a:ext>
            </a:extLst>
          </p:cNvPr>
          <p:cNvPicPr>
            <a:picLocks noChangeAspect="1"/>
          </p:cNvPicPr>
          <p:nvPr userDrawn="1"/>
        </p:nvPicPr>
        <p:blipFill>
          <a:blip r:embed="rId2"/>
          <a:srcRect/>
          <a:stretch/>
        </p:blipFill>
        <p:spPr>
          <a:xfrm>
            <a:off x="235698" y="211238"/>
            <a:ext cx="1425793" cy="714379"/>
          </a:xfrm>
          <a:prstGeom prst="rect">
            <a:avLst/>
          </a:prstGeom>
        </p:spPr>
      </p:pic>
      <p:sp>
        <p:nvSpPr>
          <p:cNvPr id="2" name="Title 1">
            <a:extLst>
              <a:ext uri="{FF2B5EF4-FFF2-40B4-BE49-F238E27FC236}">
                <a16:creationId xmlns:a16="http://schemas.microsoft.com/office/drawing/2014/main" id="{B979769E-E34E-BCBE-632C-FC91AF9A4746}"/>
              </a:ext>
            </a:extLst>
          </p:cNvPr>
          <p:cNvSpPr>
            <a:spLocks noGrp="1"/>
          </p:cNvSpPr>
          <p:nvPr>
            <p:ph type="ctrTitle"/>
          </p:nvPr>
        </p:nvSpPr>
        <p:spPr>
          <a:xfrm>
            <a:off x="737699" y="1643750"/>
            <a:ext cx="3591748" cy="1278468"/>
          </a:xfrm>
          <a:prstGeom prst="rect">
            <a:avLst/>
          </a:prstGeom>
        </p:spPr>
        <p:txBody>
          <a:bodyPr lIns="0" anchor="b">
            <a:noAutofit/>
          </a:bodyPr>
          <a:lstStyle>
            <a:lvl1pPr algn="l">
              <a:defRPr sz="3600" b="1" i="0">
                <a:solidFill>
                  <a:srgbClr val="FEFFFF"/>
                </a:solidFill>
                <a:latin typeface="Calibri" panose="020F0502020204030204" pitchFamily="34" charset="0"/>
              </a:defRPr>
            </a:lvl1pPr>
          </a:lstStyle>
          <a:p>
            <a:endParaRPr lang="en-US" dirty="0"/>
          </a:p>
        </p:txBody>
      </p:sp>
    </p:spTree>
    <p:extLst>
      <p:ext uri="{BB962C8B-B14F-4D97-AF65-F5344CB8AC3E}">
        <p14:creationId xmlns:p14="http://schemas.microsoft.com/office/powerpoint/2010/main" val="28327567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äliotsikko_4">
    <p:bg>
      <p:bgPr>
        <a:solidFill>
          <a:schemeClr val="accent5"/>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EDCE989-CF7A-0645-8700-1E96933C2235}"/>
              </a:ext>
            </a:extLst>
          </p:cNvPr>
          <p:cNvSpPr>
            <a:spLocks noGrp="1"/>
          </p:cNvSpPr>
          <p:nvPr>
            <p:ph type="ctrTitle"/>
          </p:nvPr>
        </p:nvSpPr>
        <p:spPr>
          <a:xfrm>
            <a:off x="720000" y="1567071"/>
            <a:ext cx="5802249" cy="1790700"/>
          </a:xfrm>
          <a:prstGeom prst="rect">
            <a:avLst/>
          </a:prstGeom>
        </p:spPr>
        <p:txBody>
          <a:bodyPr lIns="0" anchor="ctr">
            <a:noAutofit/>
          </a:bodyPr>
          <a:lstStyle>
            <a:lvl1pPr algn="l">
              <a:defRPr sz="3600" b="1" i="0">
                <a:solidFill>
                  <a:schemeClr val="bg1"/>
                </a:solidFill>
                <a:latin typeface="Calibri" panose="020F0502020204030204" pitchFamily="34" charset="0"/>
              </a:defRPr>
            </a:lvl1pPr>
          </a:lstStyle>
          <a:p>
            <a:endParaRPr lang="en-US" dirty="0"/>
          </a:p>
        </p:txBody>
      </p:sp>
      <p:sp>
        <p:nvSpPr>
          <p:cNvPr id="13" name="Slide Number Placeholder 5">
            <a:extLst>
              <a:ext uri="{FF2B5EF4-FFF2-40B4-BE49-F238E27FC236}">
                <a16:creationId xmlns:a16="http://schemas.microsoft.com/office/drawing/2014/main" id="{A244850A-9561-5843-A9B8-D505E41532A9}"/>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bg1"/>
                </a:solidFill>
                <a:latin typeface="Calibri" panose="020F0502020204030204" pitchFamily="34" charset="0"/>
              </a:defRPr>
            </a:lvl1pPr>
          </a:lstStyle>
          <a:p>
            <a:fld id="{F6C26B11-E21A-5446-B2BC-C9E9626207CF}" type="slidenum">
              <a:rPr lang="en-FI" smtClean="0"/>
              <a:pPr/>
              <a:t>‹#›</a:t>
            </a:fld>
            <a:endParaRPr lang="en-FI"/>
          </a:p>
        </p:txBody>
      </p:sp>
      <p:pic>
        <p:nvPicPr>
          <p:cNvPr id="2" name="Picture 7">
            <a:extLst>
              <a:ext uri="{FF2B5EF4-FFF2-40B4-BE49-F238E27FC236}">
                <a16:creationId xmlns:a16="http://schemas.microsoft.com/office/drawing/2014/main" id="{ACCC3981-CE88-C6DA-B566-B18F16DB42A7}"/>
              </a:ext>
            </a:extLst>
          </p:cNvPr>
          <p:cNvPicPr>
            <a:picLocks noChangeAspect="1"/>
          </p:cNvPicPr>
          <p:nvPr userDrawn="1"/>
        </p:nvPicPr>
        <p:blipFill>
          <a:blip r:embed="rId2"/>
          <a:srcRect/>
          <a:stretch/>
        </p:blipFill>
        <p:spPr>
          <a:xfrm>
            <a:off x="71089" y="4354862"/>
            <a:ext cx="1197300" cy="726720"/>
          </a:xfrm>
          <a:prstGeom prst="rect">
            <a:avLst/>
          </a:prstGeom>
        </p:spPr>
      </p:pic>
      <p:sp>
        <p:nvSpPr>
          <p:cNvPr id="3" name="Footer Placeholder 4">
            <a:extLst>
              <a:ext uri="{FF2B5EF4-FFF2-40B4-BE49-F238E27FC236}">
                <a16:creationId xmlns:a16="http://schemas.microsoft.com/office/drawing/2014/main" id="{D91C30F8-58E3-C2FA-6839-1FABE2B23071}"/>
              </a:ext>
            </a:extLst>
          </p:cNvPr>
          <p:cNvSpPr>
            <a:spLocks noGrp="1"/>
          </p:cNvSpPr>
          <p:nvPr>
            <p:ph type="ftr" sz="quarter" idx="3"/>
          </p:nvPr>
        </p:nvSpPr>
        <p:spPr>
          <a:xfrm>
            <a:off x="1260000" y="4795200"/>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Tree>
    <p:extLst>
      <p:ext uri="{BB962C8B-B14F-4D97-AF65-F5344CB8AC3E}">
        <p14:creationId xmlns:p14="http://schemas.microsoft.com/office/powerpoint/2010/main" val="31790372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äliotsikko_5">
    <p:bg>
      <p:bgPr>
        <a:solidFill>
          <a:schemeClr val="bg2"/>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C0446E4-36E6-B34A-A2CF-FD5D37B351EB}"/>
              </a:ext>
            </a:extLst>
          </p:cNvPr>
          <p:cNvSpPr>
            <a:spLocks noGrp="1"/>
          </p:cNvSpPr>
          <p:nvPr>
            <p:ph type="ctrTitle"/>
          </p:nvPr>
        </p:nvSpPr>
        <p:spPr>
          <a:xfrm>
            <a:off x="720000" y="1567071"/>
            <a:ext cx="3426797" cy="1790700"/>
          </a:xfrm>
          <a:prstGeom prst="rect">
            <a:avLst/>
          </a:prstGeom>
        </p:spPr>
        <p:txBody>
          <a:bodyPr lIns="0" anchor="ctr">
            <a:noAutofit/>
          </a:bodyPr>
          <a:lstStyle>
            <a:lvl1pPr algn="l">
              <a:defRPr sz="3600" b="1" i="0">
                <a:solidFill>
                  <a:schemeClr val="bg1"/>
                </a:solidFill>
                <a:latin typeface="Calibri" panose="020F0502020204030204" pitchFamily="34" charset="0"/>
              </a:defRPr>
            </a:lvl1pPr>
          </a:lstStyle>
          <a:p>
            <a:endParaRPr lang="en-US" dirty="0"/>
          </a:p>
        </p:txBody>
      </p:sp>
      <p:sp>
        <p:nvSpPr>
          <p:cNvPr id="11" name="Slide Number Placeholder 5">
            <a:extLst>
              <a:ext uri="{FF2B5EF4-FFF2-40B4-BE49-F238E27FC236}">
                <a16:creationId xmlns:a16="http://schemas.microsoft.com/office/drawing/2014/main" id="{60D4B45E-5FEF-A14E-96B7-640E25CFE157}"/>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bg1"/>
                </a:solidFill>
                <a:latin typeface="Calibri" panose="020F0502020204030204" pitchFamily="34" charset="0"/>
              </a:defRPr>
            </a:lvl1pPr>
          </a:lstStyle>
          <a:p>
            <a:fld id="{F6C26B11-E21A-5446-B2BC-C9E9626207CF}" type="slidenum">
              <a:rPr lang="en-FI" smtClean="0"/>
              <a:pPr/>
              <a:t>‹#›</a:t>
            </a:fld>
            <a:endParaRPr lang="en-FI"/>
          </a:p>
        </p:txBody>
      </p:sp>
      <p:pic>
        <p:nvPicPr>
          <p:cNvPr id="2" name="Picture 7">
            <a:extLst>
              <a:ext uri="{FF2B5EF4-FFF2-40B4-BE49-F238E27FC236}">
                <a16:creationId xmlns:a16="http://schemas.microsoft.com/office/drawing/2014/main" id="{FB3D1A69-A254-54F2-A31C-088E777590D0}"/>
              </a:ext>
            </a:extLst>
          </p:cNvPr>
          <p:cNvPicPr>
            <a:picLocks noChangeAspect="1"/>
          </p:cNvPicPr>
          <p:nvPr userDrawn="1"/>
        </p:nvPicPr>
        <p:blipFill>
          <a:blip r:embed="rId2"/>
          <a:srcRect/>
          <a:stretch/>
        </p:blipFill>
        <p:spPr>
          <a:xfrm>
            <a:off x="71089" y="4354862"/>
            <a:ext cx="1197300" cy="726720"/>
          </a:xfrm>
          <a:prstGeom prst="rect">
            <a:avLst/>
          </a:prstGeom>
        </p:spPr>
      </p:pic>
      <p:sp>
        <p:nvSpPr>
          <p:cNvPr id="3" name="Footer Placeholder 4">
            <a:extLst>
              <a:ext uri="{FF2B5EF4-FFF2-40B4-BE49-F238E27FC236}">
                <a16:creationId xmlns:a16="http://schemas.microsoft.com/office/drawing/2014/main" id="{BA4753D9-EDE8-D84F-CCB6-1AFAA4207DCF}"/>
              </a:ext>
            </a:extLst>
          </p:cNvPr>
          <p:cNvSpPr>
            <a:spLocks noGrp="1"/>
          </p:cNvSpPr>
          <p:nvPr>
            <p:ph type="ftr" sz="quarter" idx="3"/>
          </p:nvPr>
        </p:nvSpPr>
        <p:spPr>
          <a:xfrm>
            <a:off x="1260000" y="4795200"/>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Tree>
    <p:extLst>
      <p:ext uri="{BB962C8B-B14F-4D97-AF65-F5344CB8AC3E}">
        <p14:creationId xmlns:p14="http://schemas.microsoft.com/office/powerpoint/2010/main" val="10342860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äliotsikko_6">
    <p:bg>
      <p:bgPr>
        <a:solidFill>
          <a:schemeClr val="bg2"/>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EDCE989-CF7A-0645-8700-1E96933C2235}"/>
              </a:ext>
            </a:extLst>
          </p:cNvPr>
          <p:cNvSpPr>
            <a:spLocks noGrp="1"/>
          </p:cNvSpPr>
          <p:nvPr>
            <p:ph type="ctrTitle"/>
          </p:nvPr>
        </p:nvSpPr>
        <p:spPr>
          <a:xfrm>
            <a:off x="720000" y="1567071"/>
            <a:ext cx="5802249" cy="1790700"/>
          </a:xfrm>
          <a:prstGeom prst="rect">
            <a:avLst/>
          </a:prstGeom>
        </p:spPr>
        <p:txBody>
          <a:bodyPr lIns="0" anchor="ctr">
            <a:noAutofit/>
          </a:bodyPr>
          <a:lstStyle>
            <a:lvl1pPr algn="l">
              <a:defRPr sz="3600" b="1" i="0">
                <a:solidFill>
                  <a:schemeClr val="bg1"/>
                </a:solidFill>
                <a:latin typeface="Calibri" panose="020F0502020204030204" pitchFamily="34" charset="0"/>
              </a:defRPr>
            </a:lvl1pPr>
          </a:lstStyle>
          <a:p>
            <a:endParaRPr lang="en-US" dirty="0"/>
          </a:p>
        </p:txBody>
      </p:sp>
      <p:sp>
        <p:nvSpPr>
          <p:cNvPr id="13" name="Slide Number Placeholder 5">
            <a:extLst>
              <a:ext uri="{FF2B5EF4-FFF2-40B4-BE49-F238E27FC236}">
                <a16:creationId xmlns:a16="http://schemas.microsoft.com/office/drawing/2014/main" id="{A244850A-9561-5843-A9B8-D505E41532A9}"/>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bg1"/>
                </a:solidFill>
                <a:latin typeface="Calibri" panose="020F0502020204030204" pitchFamily="34" charset="0"/>
              </a:defRPr>
            </a:lvl1pPr>
          </a:lstStyle>
          <a:p>
            <a:fld id="{F6C26B11-E21A-5446-B2BC-C9E9626207CF}" type="slidenum">
              <a:rPr lang="en-FI" smtClean="0"/>
              <a:pPr/>
              <a:t>‹#›</a:t>
            </a:fld>
            <a:endParaRPr lang="en-FI"/>
          </a:p>
        </p:txBody>
      </p:sp>
      <p:pic>
        <p:nvPicPr>
          <p:cNvPr id="2" name="Picture 7">
            <a:extLst>
              <a:ext uri="{FF2B5EF4-FFF2-40B4-BE49-F238E27FC236}">
                <a16:creationId xmlns:a16="http://schemas.microsoft.com/office/drawing/2014/main" id="{9090EE06-26B1-DCE2-92AA-DABB1A6E7EFE}"/>
              </a:ext>
            </a:extLst>
          </p:cNvPr>
          <p:cNvPicPr>
            <a:picLocks noChangeAspect="1"/>
          </p:cNvPicPr>
          <p:nvPr userDrawn="1"/>
        </p:nvPicPr>
        <p:blipFill>
          <a:blip r:embed="rId2"/>
          <a:srcRect/>
          <a:stretch/>
        </p:blipFill>
        <p:spPr>
          <a:xfrm>
            <a:off x="71089" y="4354862"/>
            <a:ext cx="1197300" cy="726720"/>
          </a:xfrm>
          <a:prstGeom prst="rect">
            <a:avLst/>
          </a:prstGeom>
        </p:spPr>
      </p:pic>
      <p:sp>
        <p:nvSpPr>
          <p:cNvPr id="3" name="Footer Placeholder 4">
            <a:extLst>
              <a:ext uri="{FF2B5EF4-FFF2-40B4-BE49-F238E27FC236}">
                <a16:creationId xmlns:a16="http://schemas.microsoft.com/office/drawing/2014/main" id="{94281525-B430-A619-BF1E-3D5172FA92D7}"/>
              </a:ext>
            </a:extLst>
          </p:cNvPr>
          <p:cNvSpPr>
            <a:spLocks noGrp="1"/>
          </p:cNvSpPr>
          <p:nvPr>
            <p:ph type="ftr" sz="quarter" idx="3"/>
          </p:nvPr>
        </p:nvSpPr>
        <p:spPr>
          <a:xfrm>
            <a:off x="1260000" y="4795200"/>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Tree>
    <p:extLst>
      <p:ext uri="{BB962C8B-B14F-4D97-AF65-F5344CB8AC3E}">
        <p14:creationId xmlns:p14="http://schemas.microsoft.com/office/powerpoint/2010/main" val="35737003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äliotsikko_7">
    <p:bg>
      <p:bgPr>
        <a:solidFill>
          <a:srgbClr val="FEFFFF"/>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C0446E4-36E6-B34A-A2CF-FD5D37B351EB}"/>
              </a:ext>
            </a:extLst>
          </p:cNvPr>
          <p:cNvSpPr>
            <a:spLocks noGrp="1"/>
          </p:cNvSpPr>
          <p:nvPr>
            <p:ph type="ctrTitle"/>
          </p:nvPr>
        </p:nvSpPr>
        <p:spPr>
          <a:xfrm>
            <a:off x="720000" y="1567071"/>
            <a:ext cx="3426797" cy="1790700"/>
          </a:xfrm>
          <a:prstGeom prst="rect">
            <a:avLst/>
          </a:prstGeom>
        </p:spPr>
        <p:txBody>
          <a:bodyPr lIns="0" anchor="ctr">
            <a:noAutofit/>
          </a:bodyPr>
          <a:lstStyle>
            <a:lvl1pPr algn="l">
              <a:defRPr sz="3600" b="1" i="0">
                <a:solidFill>
                  <a:schemeClr val="tx1"/>
                </a:solidFill>
                <a:latin typeface="Calibri" panose="020F0502020204030204" pitchFamily="34" charset="0"/>
              </a:defRPr>
            </a:lvl1pPr>
          </a:lstStyle>
          <a:p>
            <a:endParaRPr lang="en-US" dirty="0"/>
          </a:p>
        </p:txBody>
      </p:sp>
      <p:sp>
        <p:nvSpPr>
          <p:cNvPr id="11" name="Slide Number Placeholder 5">
            <a:extLst>
              <a:ext uri="{FF2B5EF4-FFF2-40B4-BE49-F238E27FC236}">
                <a16:creationId xmlns:a16="http://schemas.microsoft.com/office/drawing/2014/main" id="{60D4B45E-5FEF-A14E-96B7-640E25CFE157}"/>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bg1"/>
                </a:solidFill>
                <a:latin typeface="Calibri" panose="020F0502020204030204" pitchFamily="34" charset="0"/>
              </a:defRPr>
            </a:lvl1pPr>
          </a:lstStyle>
          <a:p>
            <a:fld id="{F6C26B11-E21A-5446-B2BC-C9E9626207CF}" type="slidenum">
              <a:rPr lang="en-FI" smtClean="0"/>
              <a:pPr/>
              <a:t>‹#›</a:t>
            </a:fld>
            <a:endParaRPr lang="en-FI"/>
          </a:p>
        </p:txBody>
      </p:sp>
      <p:pic>
        <p:nvPicPr>
          <p:cNvPr id="2" name="Picture 7">
            <a:extLst>
              <a:ext uri="{FF2B5EF4-FFF2-40B4-BE49-F238E27FC236}">
                <a16:creationId xmlns:a16="http://schemas.microsoft.com/office/drawing/2014/main" id="{B61AF86D-71C2-598D-17CE-844442CAB4DB}"/>
              </a:ext>
            </a:extLst>
          </p:cNvPr>
          <p:cNvPicPr>
            <a:picLocks noChangeAspect="1"/>
          </p:cNvPicPr>
          <p:nvPr userDrawn="1"/>
        </p:nvPicPr>
        <p:blipFill>
          <a:blip r:embed="rId2"/>
          <a:srcRect/>
          <a:stretch/>
        </p:blipFill>
        <p:spPr>
          <a:xfrm>
            <a:off x="71089" y="4354862"/>
            <a:ext cx="1197300" cy="726720"/>
          </a:xfrm>
          <a:prstGeom prst="rect">
            <a:avLst/>
          </a:prstGeom>
        </p:spPr>
      </p:pic>
      <p:sp>
        <p:nvSpPr>
          <p:cNvPr id="3" name="Footer Placeholder 4">
            <a:extLst>
              <a:ext uri="{FF2B5EF4-FFF2-40B4-BE49-F238E27FC236}">
                <a16:creationId xmlns:a16="http://schemas.microsoft.com/office/drawing/2014/main" id="{689CD604-B391-4FDD-9C76-E14E8F6DF716}"/>
              </a:ext>
            </a:extLst>
          </p:cNvPr>
          <p:cNvSpPr>
            <a:spLocks noGrp="1"/>
          </p:cNvSpPr>
          <p:nvPr>
            <p:ph type="ftr" sz="quarter" idx="3"/>
          </p:nvPr>
        </p:nvSpPr>
        <p:spPr>
          <a:xfrm>
            <a:off x="1239784" y="4759463"/>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Tree>
    <p:extLst>
      <p:ext uri="{BB962C8B-B14F-4D97-AF65-F5344CB8AC3E}">
        <p14:creationId xmlns:p14="http://schemas.microsoft.com/office/powerpoint/2010/main" val="18144112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Väliotsikko_8">
    <p:bg>
      <p:bgPr>
        <a:solidFill>
          <a:srgbClr val="FEFFFF"/>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8F04C471-3E05-7A45-9469-799993607679}"/>
              </a:ext>
            </a:extLst>
          </p:cNvPr>
          <p:cNvSpPr>
            <a:spLocks noGrp="1"/>
          </p:cNvSpPr>
          <p:nvPr>
            <p:ph type="ctrTitle"/>
          </p:nvPr>
        </p:nvSpPr>
        <p:spPr>
          <a:xfrm>
            <a:off x="720000" y="1567071"/>
            <a:ext cx="5802249" cy="1790700"/>
          </a:xfrm>
          <a:prstGeom prst="rect">
            <a:avLst/>
          </a:prstGeom>
        </p:spPr>
        <p:txBody>
          <a:bodyPr lIns="0" anchor="ctr">
            <a:noAutofit/>
          </a:bodyPr>
          <a:lstStyle>
            <a:lvl1pPr algn="l">
              <a:defRPr sz="3600" b="1" i="0">
                <a:solidFill>
                  <a:schemeClr val="tx1"/>
                </a:solidFill>
                <a:latin typeface="Calibri" panose="020F0502020204030204" pitchFamily="34" charset="0"/>
              </a:defRPr>
            </a:lvl1pPr>
          </a:lstStyle>
          <a:p>
            <a:endParaRPr lang="en-US" dirty="0"/>
          </a:p>
        </p:txBody>
      </p:sp>
      <p:sp>
        <p:nvSpPr>
          <p:cNvPr id="13" name="Slide Number Placeholder 5">
            <a:extLst>
              <a:ext uri="{FF2B5EF4-FFF2-40B4-BE49-F238E27FC236}">
                <a16:creationId xmlns:a16="http://schemas.microsoft.com/office/drawing/2014/main" id="{B30622C9-AC1D-4C47-91F9-B0E7F1D8CAE4}"/>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bg1"/>
                </a:solidFill>
                <a:latin typeface="Calibri" panose="020F0502020204030204" pitchFamily="34" charset="0"/>
              </a:defRPr>
            </a:lvl1pPr>
          </a:lstStyle>
          <a:p>
            <a:fld id="{F6C26B11-E21A-5446-B2BC-C9E9626207CF}" type="slidenum">
              <a:rPr lang="en-FI" smtClean="0"/>
              <a:pPr/>
              <a:t>‹#›</a:t>
            </a:fld>
            <a:endParaRPr lang="en-FI"/>
          </a:p>
        </p:txBody>
      </p:sp>
      <p:pic>
        <p:nvPicPr>
          <p:cNvPr id="2" name="Picture 7">
            <a:extLst>
              <a:ext uri="{FF2B5EF4-FFF2-40B4-BE49-F238E27FC236}">
                <a16:creationId xmlns:a16="http://schemas.microsoft.com/office/drawing/2014/main" id="{9A1C02E8-CBD4-32D3-BEEC-862AEBBB632E}"/>
              </a:ext>
            </a:extLst>
          </p:cNvPr>
          <p:cNvPicPr>
            <a:picLocks noChangeAspect="1"/>
          </p:cNvPicPr>
          <p:nvPr userDrawn="1"/>
        </p:nvPicPr>
        <p:blipFill>
          <a:blip r:embed="rId2"/>
          <a:srcRect/>
          <a:stretch/>
        </p:blipFill>
        <p:spPr>
          <a:xfrm>
            <a:off x="71089" y="4354862"/>
            <a:ext cx="1197300" cy="726720"/>
          </a:xfrm>
          <a:prstGeom prst="rect">
            <a:avLst/>
          </a:prstGeom>
        </p:spPr>
      </p:pic>
      <p:sp>
        <p:nvSpPr>
          <p:cNvPr id="3" name="Footer Placeholder 4">
            <a:extLst>
              <a:ext uri="{FF2B5EF4-FFF2-40B4-BE49-F238E27FC236}">
                <a16:creationId xmlns:a16="http://schemas.microsoft.com/office/drawing/2014/main" id="{A382D447-817E-24C6-F329-BB23F78FD9FF}"/>
              </a:ext>
            </a:extLst>
          </p:cNvPr>
          <p:cNvSpPr>
            <a:spLocks noGrp="1"/>
          </p:cNvSpPr>
          <p:nvPr>
            <p:ph type="ftr" sz="quarter" idx="3"/>
          </p:nvPr>
        </p:nvSpPr>
        <p:spPr>
          <a:xfrm>
            <a:off x="1260000" y="4795200"/>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Tree>
    <p:extLst>
      <p:ext uri="{BB962C8B-B14F-4D97-AF65-F5344CB8AC3E}">
        <p14:creationId xmlns:p14="http://schemas.microsoft.com/office/powerpoint/2010/main" val="15736489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Mukautettu asettelu">
    <p:bg>
      <p:bgPr>
        <a:solidFill>
          <a:schemeClr val="accent5"/>
        </a:solidFill>
        <a:effectLst/>
      </p:bgPr>
    </p:bg>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3793080F-207E-7544-0067-A77566F5F2C0}"/>
              </a:ext>
            </a:extLst>
          </p:cNvPr>
          <p:cNvSpPr>
            <a:spLocks noGrp="1"/>
          </p:cNvSpPr>
          <p:nvPr>
            <p:ph type="ftr" sz="quarter" idx="3"/>
          </p:nvPr>
        </p:nvSpPr>
        <p:spPr>
          <a:xfrm>
            <a:off x="1260000" y="4795200"/>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dirty="0" err="1"/>
              <a:t>Footeria</a:t>
            </a:r>
            <a:r>
              <a:rPr lang="en-GB" dirty="0"/>
              <a:t> </a:t>
            </a:r>
            <a:r>
              <a:rPr lang="en-GB" dirty="0" err="1"/>
              <a:t>voi</a:t>
            </a:r>
            <a:r>
              <a:rPr lang="en-GB" dirty="0"/>
              <a:t> </a:t>
            </a:r>
            <a:r>
              <a:rPr lang="en-GB" dirty="0" err="1"/>
              <a:t>muokata</a:t>
            </a:r>
            <a:r>
              <a:rPr lang="en-GB" dirty="0"/>
              <a:t> / </a:t>
            </a:r>
            <a:r>
              <a:rPr lang="en-GB" dirty="0" err="1"/>
              <a:t>poistaa</a:t>
            </a:r>
            <a:r>
              <a:rPr lang="en-GB" dirty="0"/>
              <a:t> </a:t>
            </a:r>
            <a:r>
              <a:rPr lang="en-GB" dirty="0" err="1"/>
              <a:t>kokonaan</a:t>
            </a:r>
            <a:r>
              <a:rPr lang="en-GB" dirty="0"/>
              <a:t>: Insert &gt; Header and Footer</a:t>
            </a:r>
            <a:endParaRPr lang="en-FI" dirty="0"/>
          </a:p>
        </p:txBody>
      </p:sp>
      <p:sp>
        <p:nvSpPr>
          <p:cNvPr id="4" name="Subtitle 2">
            <a:extLst>
              <a:ext uri="{FF2B5EF4-FFF2-40B4-BE49-F238E27FC236}">
                <a16:creationId xmlns:a16="http://schemas.microsoft.com/office/drawing/2014/main" id="{D498E50A-5D13-943A-1093-6A38DC74EA0B}"/>
              </a:ext>
            </a:extLst>
          </p:cNvPr>
          <p:cNvSpPr>
            <a:spLocks noGrp="1"/>
          </p:cNvSpPr>
          <p:nvPr>
            <p:ph type="subTitle" idx="1"/>
          </p:nvPr>
        </p:nvSpPr>
        <p:spPr>
          <a:xfrm>
            <a:off x="720000" y="2138289"/>
            <a:ext cx="3774628" cy="1413803"/>
          </a:xfrm>
          <a:prstGeom prst="rect">
            <a:avLst/>
          </a:prstGeom>
        </p:spPr>
        <p:txBody>
          <a:bodyPr lIns="0">
            <a:normAutofit/>
          </a:bodyPr>
          <a:lstStyle>
            <a:lvl1pPr marL="0" indent="0" algn="l">
              <a:buNone/>
              <a:defRPr sz="1600" b="0" i="0">
                <a:solidFill>
                  <a:schemeClr val="bg1"/>
                </a:solidFill>
                <a:latin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endParaRPr lang="en-GB" dirty="0"/>
          </a:p>
        </p:txBody>
      </p:sp>
      <p:pic>
        <p:nvPicPr>
          <p:cNvPr id="5" name="Picture 7">
            <a:extLst>
              <a:ext uri="{FF2B5EF4-FFF2-40B4-BE49-F238E27FC236}">
                <a16:creationId xmlns:a16="http://schemas.microsoft.com/office/drawing/2014/main" id="{B7BA8E16-C08F-603F-E0F3-EB1684A11BD7}"/>
              </a:ext>
            </a:extLst>
          </p:cNvPr>
          <p:cNvPicPr>
            <a:picLocks noChangeAspect="1"/>
          </p:cNvPicPr>
          <p:nvPr userDrawn="1"/>
        </p:nvPicPr>
        <p:blipFill>
          <a:blip r:embed="rId2"/>
          <a:srcRect/>
          <a:stretch/>
        </p:blipFill>
        <p:spPr>
          <a:xfrm>
            <a:off x="560116" y="199573"/>
            <a:ext cx="1775762" cy="1077828"/>
          </a:xfrm>
          <a:prstGeom prst="rect">
            <a:avLst/>
          </a:prstGeom>
        </p:spPr>
      </p:pic>
      <p:sp>
        <p:nvSpPr>
          <p:cNvPr id="6" name="Tekstiruutu 5">
            <a:extLst>
              <a:ext uri="{FF2B5EF4-FFF2-40B4-BE49-F238E27FC236}">
                <a16:creationId xmlns:a16="http://schemas.microsoft.com/office/drawing/2014/main" id="{42A4DEDD-45DC-92BE-8277-726B8E6D5789}"/>
              </a:ext>
            </a:extLst>
          </p:cNvPr>
          <p:cNvSpPr txBox="1"/>
          <p:nvPr userDrawn="1"/>
        </p:nvSpPr>
        <p:spPr>
          <a:xfrm>
            <a:off x="720000" y="1277401"/>
            <a:ext cx="3852000" cy="646331"/>
          </a:xfrm>
          <a:prstGeom prst="rect">
            <a:avLst/>
          </a:prstGeom>
          <a:noFill/>
        </p:spPr>
        <p:txBody>
          <a:bodyPr wrap="square" lIns="0" rtlCol="0">
            <a:spAutoFit/>
          </a:bodyPr>
          <a:lstStyle/>
          <a:p>
            <a:r>
              <a:rPr lang="fi-FI" sz="1800" b="1" dirty="0"/>
              <a:t>Seurakunnan luottamushenkilöiden teemamateriaalit 2023–2026</a:t>
            </a:r>
            <a:endParaRPr lang="fi-FI" b="1" dirty="0"/>
          </a:p>
        </p:txBody>
      </p:sp>
      <p:sp>
        <p:nvSpPr>
          <p:cNvPr id="7" name="Tekstiruutu 6">
            <a:extLst>
              <a:ext uri="{FF2B5EF4-FFF2-40B4-BE49-F238E27FC236}">
                <a16:creationId xmlns:a16="http://schemas.microsoft.com/office/drawing/2014/main" id="{561560F9-9211-81CB-00EA-4913A01A3406}"/>
              </a:ext>
            </a:extLst>
          </p:cNvPr>
          <p:cNvSpPr txBox="1"/>
          <p:nvPr userDrawn="1"/>
        </p:nvSpPr>
        <p:spPr>
          <a:xfrm>
            <a:off x="720000" y="3725627"/>
            <a:ext cx="4281065" cy="369332"/>
          </a:xfrm>
          <a:prstGeom prst="rect">
            <a:avLst/>
          </a:prstGeom>
          <a:noFill/>
        </p:spPr>
        <p:txBody>
          <a:bodyPr wrap="square" l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Kirkkopalvelut ry / STEP-opintokeskus 2023</a:t>
            </a:r>
            <a:endParaRPr lang="en-US" dirty="0"/>
          </a:p>
        </p:txBody>
      </p:sp>
    </p:spTree>
    <p:extLst>
      <p:ext uri="{BB962C8B-B14F-4D97-AF65-F5344CB8AC3E}">
        <p14:creationId xmlns:p14="http://schemas.microsoft.com/office/powerpoint/2010/main" val="20788357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a:latin typeface="Calibri" panose="020F0502020204030204" pitchFamily="34" charset="0"/>
              </a:defRPr>
            </a:lvl1pPr>
          </a:lstStyle>
          <a:p>
            <a:endParaRPr lang="en-US" dirty="0"/>
          </a:p>
        </p:txBody>
      </p:sp>
      <p:sp>
        <p:nvSpPr>
          <p:cNvPr id="3" name="Content Placeholder 2"/>
          <p:cNvSpPr>
            <a:spLocks noGrp="1"/>
          </p:cNvSpPr>
          <p:nvPr>
            <p:ph idx="1"/>
          </p:nvPr>
        </p:nvSpPr>
        <p:spPr/>
        <p:txBody>
          <a:bodyPr/>
          <a:lstStyle/>
          <a:p>
            <a:pPr lvl="0"/>
            <a:endParaRPr lang="en-GB" dirty="0"/>
          </a:p>
        </p:txBody>
      </p:sp>
      <p:sp>
        <p:nvSpPr>
          <p:cNvPr id="9" name="Slide Number Placeholder 5">
            <a:extLst>
              <a:ext uri="{FF2B5EF4-FFF2-40B4-BE49-F238E27FC236}">
                <a16:creationId xmlns:a16="http://schemas.microsoft.com/office/drawing/2014/main" id="{E6246DFA-FD7A-4C41-9EF7-3820B570E4FF}"/>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tx1"/>
                </a:solidFill>
                <a:latin typeface="Calibri" panose="020F0502020204030204" pitchFamily="34" charset="0"/>
              </a:defRPr>
            </a:lvl1pPr>
          </a:lstStyle>
          <a:p>
            <a:fld id="{F6C26B11-E21A-5446-B2BC-C9E9626207CF}" type="slidenum">
              <a:rPr lang="en-FI" smtClean="0"/>
              <a:pPr/>
              <a:t>‹#›</a:t>
            </a:fld>
            <a:endParaRPr lang="en-FI"/>
          </a:p>
        </p:txBody>
      </p:sp>
      <p:sp>
        <p:nvSpPr>
          <p:cNvPr id="4" name="Footer Placeholder 4">
            <a:extLst>
              <a:ext uri="{FF2B5EF4-FFF2-40B4-BE49-F238E27FC236}">
                <a16:creationId xmlns:a16="http://schemas.microsoft.com/office/drawing/2014/main" id="{9224C0F7-5F69-D152-BBE9-BE3086F805FE}"/>
              </a:ext>
            </a:extLst>
          </p:cNvPr>
          <p:cNvSpPr>
            <a:spLocks noGrp="1"/>
          </p:cNvSpPr>
          <p:nvPr>
            <p:ph type="ftr" sz="quarter" idx="3"/>
          </p:nvPr>
        </p:nvSpPr>
        <p:spPr>
          <a:xfrm>
            <a:off x="1239784" y="4759463"/>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dirty="0" err="1"/>
              <a:t>Footeria</a:t>
            </a:r>
            <a:r>
              <a:rPr lang="en-GB" dirty="0"/>
              <a:t> </a:t>
            </a:r>
            <a:r>
              <a:rPr lang="en-GB" dirty="0" err="1"/>
              <a:t>voi</a:t>
            </a:r>
            <a:r>
              <a:rPr lang="en-GB" dirty="0"/>
              <a:t> </a:t>
            </a:r>
            <a:r>
              <a:rPr lang="en-GB" dirty="0" err="1"/>
              <a:t>muokata</a:t>
            </a:r>
            <a:r>
              <a:rPr lang="en-GB" dirty="0"/>
              <a:t> / </a:t>
            </a:r>
            <a:r>
              <a:rPr lang="en-GB" dirty="0" err="1"/>
              <a:t>poistaa</a:t>
            </a:r>
            <a:r>
              <a:rPr lang="en-GB" dirty="0"/>
              <a:t> </a:t>
            </a:r>
            <a:r>
              <a:rPr lang="en-GB" dirty="0" err="1"/>
              <a:t>kokonaan</a:t>
            </a:r>
            <a:r>
              <a:rPr lang="en-GB" dirty="0"/>
              <a:t>: Insert &gt; Header and Footer</a:t>
            </a:r>
            <a:endParaRPr lang="en-FI" dirty="0"/>
          </a:p>
        </p:txBody>
      </p:sp>
    </p:spTree>
    <p:extLst>
      <p:ext uri="{BB962C8B-B14F-4D97-AF65-F5344CB8AC3E}">
        <p14:creationId xmlns:p14="http://schemas.microsoft.com/office/powerpoint/2010/main" val="25611730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endParaRPr lang="en-US" dirty="0"/>
          </a:p>
        </p:txBody>
      </p:sp>
      <p:sp>
        <p:nvSpPr>
          <p:cNvPr id="3" name="Content Placeholder 2"/>
          <p:cNvSpPr>
            <a:spLocks noGrp="1"/>
          </p:cNvSpPr>
          <p:nvPr>
            <p:ph sz="half" idx="1"/>
          </p:nvPr>
        </p:nvSpPr>
        <p:spPr>
          <a:xfrm>
            <a:off x="628650" y="1369219"/>
            <a:ext cx="3886200" cy="3263504"/>
          </a:xfrm>
        </p:spPr>
        <p:txBody>
          <a:bodyPr/>
          <a:lstStyle/>
          <a:p>
            <a:pPr lvl="0"/>
            <a:endParaRPr lang="en-GB" dirty="0"/>
          </a:p>
        </p:txBody>
      </p:sp>
      <p:sp>
        <p:nvSpPr>
          <p:cNvPr id="4" name="Content Placeholder 3"/>
          <p:cNvSpPr>
            <a:spLocks noGrp="1"/>
          </p:cNvSpPr>
          <p:nvPr>
            <p:ph sz="half" idx="2"/>
          </p:nvPr>
        </p:nvSpPr>
        <p:spPr>
          <a:xfrm>
            <a:off x="4629150" y="1369219"/>
            <a:ext cx="3886200" cy="3263504"/>
          </a:xfrm>
        </p:spPr>
        <p:txBody>
          <a:bodyPr/>
          <a:lstStyle/>
          <a:p>
            <a:pPr lvl="0"/>
            <a:endParaRPr lang="en-GB" dirty="0"/>
          </a:p>
        </p:txBody>
      </p:sp>
      <p:sp>
        <p:nvSpPr>
          <p:cNvPr id="10" name="Slide Number Placeholder 5">
            <a:extLst>
              <a:ext uri="{FF2B5EF4-FFF2-40B4-BE49-F238E27FC236}">
                <a16:creationId xmlns:a16="http://schemas.microsoft.com/office/drawing/2014/main" id="{72FE9E7A-718D-7943-AFB8-C9C08091E247}"/>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tx1"/>
                </a:solidFill>
                <a:latin typeface="Calibri" panose="020F0502020204030204" pitchFamily="34" charset="0"/>
              </a:defRPr>
            </a:lvl1pPr>
          </a:lstStyle>
          <a:p>
            <a:fld id="{F6C26B11-E21A-5446-B2BC-C9E9626207CF}" type="slidenum">
              <a:rPr lang="en-FI" smtClean="0"/>
              <a:pPr/>
              <a:t>‹#›</a:t>
            </a:fld>
            <a:endParaRPr lang="en-FI"/>
          </a:p>
        </p:txBody>
      </p:sp>
      <p:sp>
        <p:nvSpPr>
          <p:cNvPr id="5" name="Footer Placeholder 4">
            <a:extLst>
              <a:ext uri="{FF2B5EF4-FFF2-40B4-BE49-F238E27FC236}">
                <a16:creationId xmlns:a16="http://schemas.microsoft.com/office/drawing/2014/main" id="{F7FE0906-F778-873D-2EEB-5A8D1C10AD19}"/>
              </a:ext>
            </a:extLst>
          </p:cNvPr>
          <p:cNvSpPr>
            <a:spLocks noGrp="1"/>
          </p:cNvSpPr>
          <p:nvPr>
            <p:ph type="ftr" sz="quarter" idx="3"/>
          </p:nvPr>
        </p:nvSpPr>
        <p:spPr>
          <a:xfrm>
            <a:off x="1239784" y="4759463"/>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Tree>
    <p:extLst>
      <p:ext uri="{BB962C8B-B14F-4D97-AF65-F5344CB8AC3E}">
        <p14:creationId xmlns:p14="http://schemas.microsoft.com/office/powerpoint/2010/main" val="1588435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endParaRPr lang="en-US" dirty="0"/>
          </a:p>
        </p:txBody>
      </p:sp>
      <p:sp>
        <p:nvSpPr>
          <p:cNvPr id="8" name="Slide Number Placeholder 5">
            <a:extLst>
              <a:ext uri="{FF2B5EF4-FFF2-40B4-BE49-F238E27FC236}">
                <a16:creationId xmlns:a16="http://schemas.microsoft.com/office/drawing/2014/main" id="{36D19E93-286D-7747-9EC9-4F7A1D2D3957}"/>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tx1"/>
                </a:solidFill>
                <a:latin typeface="Calibri" panose="020F0502020204030204" pitchFamily="34" charset="0"/>
              </a:defRPr>
            </a:lvl1pPr>
          </a:lstStyle>
          <a:p>
            <a:fld id="{F6C26B11-E21A-5446-B2BC-C9E9626207CF}" type="slidenum">
              <a:rPr lang="en-FI" smtClean="0"/>
              <a:pPr/>
              <a:t>‹#›</a:t>
            </a:fld>
            <a:endParaRPr lang="en-FI"/>
          </a:p>
        </p:txBody>
      </p:sp>
      <p:sp>
        <p:nvSpPr>
          <p:cNvPr id="3" name="Footer Placeholder 4">
            <a:extLst>
              <a:ext uri="{FF2B5EF4-FFF2-40B4-BE49-F238E27FC236}">
                <a16:creationId xmlns:a16="http://schemas.microsoft.com/office/drawing/2014/main" id="{CA3113FD-B80E-6350-C01C-C60A1B58C2E4}"/>
              </a:ext>
            </a:extLst>
          </p:cNvPr>
          <p:cNvSpPr>
            <a:spLocks noGrp="1"/>
          </p:cNvSpPr>
          <p:nvPr>
            <p:ph type="ftr" sz="quarter" idx="3"/>
          </p:nvPr>
        </p:nvSpPr>
        <p:spPr>
          <a:xfrm>
            <a:off x="1239784" y="4759463"/>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Tree>
    <p:extLst>
      <p:ext uri="{BB962C8B-B14F-4D97-AF65-F5344CB8AC3E}">
        <p14:creationId xmlns:p14="http://schemas.microsoft.com/office/powerpoint/2010/main" val="42642463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D69BF94C-0CF2-8348-9055-618A9B31C2B0}"/>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tx1"/>
                </a:solidFill>
                <a:latin typeface="Calibri" panose="020F0502020204030204" pitchFamily="34" charset="0"/>
              </a:defRPr>
            </a:lvl1pPr>
          </a:lstStyle>
          <a:p>
            <a:fld id="{F6C26B11-E21A-5446-B2BC-C9E9626207CF}" type="slidenum">
              <a:rPr lang="en-FI" smtClean="0"/>
              <a:pPr/>
              <a:t>‹#›</a:t>
            </a:fld>
            <a:endParaRPr lang="en-FI"/>
          </a:p>
        </p:txBody>
      </p:sp>
      <p:sp>
        <p:nvSpPr>
          <p:cNvPr id="2" name="Footer Placeholder 4">
            <a:extLst>
              <a:ext uri="{FF2B5EF4-FFF2-40B4-BE49-F238E27FC236}">
                <a16:creationId xmlns:a16="http://schemas.microsoft.com/office/drawing/2014/main" id="{ECE295E0-EB92-1A88-8BBE-18BF9E2EC8B3}"/>
              </a:ext>
            </a:extLst>
          </p:cNvPr>
          <p:cNvSpPr>
            <a:spLocks noGrp="1"/>
          </p:cNvSpPr>
          <p:nvPr>
            <p:ph type="ftr" sz="quarter" idx="3"/>
          </p:nvPr>
        </p:nvSpPr>
        <p:spPr>
          <a:xfrm>
            <a:off x="1239784" y="4759463"/>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Tree>
    <p:extLst>
      <p:ext uri="{BB962C8B-B14F-4D97-AF65-F5344CB8AC3E}">
        <p14:creationId xmlns:p14="http://schemas.microsoft.com/office/powerpoint/2010/main" val="52418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Otsikko_2">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77062" y="1224403"/>
            <a:ext cx="6189875" cy="1790700"/>
          </a:xfrm>
          <a:prstGeom prst="rect">
            <a:avLst/>
          </a:prstGeom>
        </p:spPr>
        <p:txBody>
          <a:bodyPr anchor="b">
            <a:noAutofit/>
          </a:bodyPr>
          <a:lstStyle>
            <a:lvl1pPr algn="ctr">
              <a:defRPr sz="3600" b="1" i="0">
                <a:solidFill>
                  <a:srgbClr val="FEFFFF"/>
                </a:solidFill>
                <a:latin typeface="Calibri" panose="020F0502020204030204" pitchFamily="34" charset="0"/>
              </a:defRPr>
            </a:lvl1pPr>
          </a:lstStyle>
          <a:p>
            <a:endParaRPr lang="en-US" dirty="0"/>
          </a:p>
        </p:txBody>
      </p:sp>
      <p:sp>
        <p:nvSpPr>
          <p:cNvPr id="3" name="Subtitle 2"/>
          <p:cNvSpPr>
            <a:spLocks noGrp="1"/>
          </p:cNvSpPr>
          <p:nvPr>
            <p:ph type="subTitle" idx="1"/>
          </p:nvPr>
        </p:nvSpPr>
        <p:spPr>
          <a:xfrm>
            <a:off x="1575804" y="3293191"/>
            <a:ext cx="5992389" cy="1241822"/>
          </a:xfrm>
          <a:prstGeom prst="rect">
            <a:avLst/>
          </a:prstGeom>
        </p:spPr>
        <p:txBody>
          <a:bodyPr>
            <a:normAutofit/>
          </a:bodyPr>
          <a:lstStyle>
            <a:lvl1pPr marL="0" indent="0" algn="ctr">
              <a:buNone/>
              <a:defRPr sz="1600" b="0" i="0">
                <a:solidFill>
                  <a:srgbClr val="FEFFFF"/>
                </a:solidFill>
                <a:latin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a:p>
        </p:txBody>
      </p:sp>
      <p:sp>
        <p:nvSpPr>
          <p:cNvPr id="9" name="Footer Placeholder 4">
            <a:extLst>
              <a:ext uri="{FF2B5EF4-FFF2-40B4-BE49-F238E27FC236}">
                <a16:creationId xmlns:a16="http://schemas.microsoft.com/office/drawing/2014/main" id="{D58951BD-8E00-6648-82CD-4651397CB930}"/>
              </a:ext>
            </a:extLst>
          </p:cNvPr>
          <p:cNvSpPr>
            <a:spLocks noGrp="1"/>
          </p:cNvSpPr>
          <p:nvPr>
            <p:ph type="ftr" sz="quarter" idx="3"/>
          </p:nvPr>
        </p:nvSpPr>
        <p:spPr>
          <a:xfrm>
            <a:off x="1753787" y="4712569"/>
            <a:ext cx="5636419" cy="273844"/>
          </a:xfrm>
          <a:prstGeom prst="rect">
            <a:avLst/>
          </a:prstGeom>
        </p:spPr>
        <p:txBody>
          <a:bodyPr vert="horz" lIns="91440" tIns="45720" rIns="91440" bIns="45720" rtlCol="0" anchor="ctr"/>
          <a:lstStyle>
            <a:lvl1pPr algn="ctr">
              <a:defRPr sz="900" b="0" i="0">
                <a:solidFill>
                  <a:srgbClr val="FEFFFF"/>
                </a:solidFill>
                <a:latin typeface="Calibri Light" panose="020F0302020204030204" pitchFamily="34" charset="0"/>
              </a:defRPr>
            </a:lvl1pPr>
          </a:lstStyle>
          <a:p>
            <a:r>
              <a:rPr lang="en-GB"/>
              <a:t>Footeria voi muokata / poistaa kokonaan: Insert &gt; Header and Footer</a:t>
            </a:r>
            <a:endParaRPr lang="en-FI"/>
          </a:p>
        </p:txBody>
      </p:sp>
      <p:pic>
        <p:nvPicPr>
          <p:cNvPr id="7" name="Picture 6">
            <a:extLst>
              <a:ext uri="{FF2B5EF4-FFF2-40B4-BE49-F238E27FC236}">
                <a16:creationId xmlns:a16="http://schemas.microsoft.com/office/drawing/2014/main" id="{ED459D70-5652-A744-96E0-A0E181149E7E}"/>
              </a:ext>
            </a:extLst>
          </p:cNvPr>
          <p:cNvPicPr>
            <a:picLocks noChangeAspect="1"/>
          </p:cNvPicPr>
          <p:nvPr userDrawn="1"/>
        </p:nvPicPr>
        <p:blipFill>
          <a:blip r:embed="rId2"/>
          <a:srcRect/>
          <a:stretch/>
        </p:blipFill>
        <p:spPr>
          <a:xfrm>
            <a:off x="235698" y="211238"/>
            <a:ext cx="1425793" cy="714379"/>
          </a:xfrm>
          <a:prstGeom prst="rect">
            <a:avLst/>
          </a:prstGeom>
        </p:spPr>
      </p:pic>
    </p:spTree>
    <p:extLst>
      <p:ext uri="{BB962C8B-B14F-4D97-AF65-F5344CB8AC3E}">
        <p14:creationId xmlns:p14="http://schemas.microsoft.com/office/powerpoint/2010/main" val="5689228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noAutofit/>
          </a:bodyPr>
          <a:lstStyle>
            <a:lvl1pPr>
              <a:defRPr sz="2800"/>
            </a:lvl1pPr>
          </a:lstStyle>
          <a:p>
            <a:endParaRPr lang="en-US" dirty="0"/>
          </a:p>
        </p:txBody>
      </p:sp>
      <p:sp>
        <p:nvSpPr>
          <p:cNvPr id="3" name="Picture Placeholder 2"/>
          <p:cNvSpPr>
            <a:spLocks noGrp="1" noChangeAspect="1"/>
          </p:cNvSpPr>
          <p:nvPr>
            <p:ph type="pic" idx="1"/>
          </p:nvPr>
        </p:nvSpPr>
        <p:spPr>
          <a:xfrm>
            <a:off x="3887390" y="0"/>
            <a:ext cx="5133393" cy="4980563"/>
          </a:xfrm>
        </p:spPr>
        <p:txBody>
          <a:bodyPr anchor="t">
            <a:normAutofit/>
          </a:bodyPr>
          <a:lstStyle>
            <a:lvl1pPr marL="0" indent="0">
              <a:buNone/>
              <a:defRPr sz="18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err="1"/>
              <a:t>Lisää</a:t>
            </a:r>
            <a:r>
              <a:rPr lang="en-US" dirty="0"/>
              <a:t> </a:t>
            </a:r>
            <a:r>
              <a:rPr lang="en-US" dirty="0" err="1"/>
              <a:t>kuva</a:t>
            </a:r>
            <a:r>
              <a:rPr lang="en-US" dirty="0"/>
              <a:t> </a:t>
            </a:r>
            <a:r>
              <a:rPr lang="en-US" dirty="0" err="1"/>
              <a:t>napsauttamalla</a:t>
            </a:r>
            <a:r>
              <a:rPr lang="en-US" dirty="0"/>
              <a:t> </a:t>
            </a:r>
            <a:r>
              <a:rPr lang="en-US" dirty="0" err="1"/>
              <a:t>kuvaketta</a:t>
            </a:r>
            <a:endParaRPr lang="en-US" dirty="0"/>
          </a:p>
        </p:txBody>
      </p:sp>
      <p:sp>
        <p:nvSpPr>
          <p:cNvPr id="4" name="Text Placeholder 3"/>
          <p:cNvSpPr>
            <a:spLocks noGrp="1"/>
          </p:cNvSpPr>
          <p:nvPr>
            <p:ph type="body" sz="half" idx="2"/>
          </p:nvPr>
        </p:nvSpPr>
        <p:spPr>
          <a:xfrm>
            <a:off x="629841" y="1622562"/>
            <a:ext cx="2949178" cy="2858691"/>
          </a:xfrm>
        </p:spPr>
        <p:txBody>
          <a:bodyPr>
            <a:normAutofit/>
          </a:bodyPr>
          <a:lstStyle>
            <a:lvl1pPr marL="0" indent="0">
              <a:buNone/>
              <a:defRPr sz="20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endParaRPr lang="en-GB" dirty="0"/>
          </a:p>
        </p:txBody>
      </p:sp>
      <p:sp>
        <p:nvSpPr>
          <p:cNvPr id="9" name="Slide Number Placeholder 5">
            <a:extLst>
              <a:ext uri="{FF2B5EF4-FFF2-40B4-BE49-F238E27FC236}">
                <a16:creationId xmlns:a16="http://schemas.microsoft.com/office/drawing/2014/main" id="{2B7F5400-EBF0-C943-93CF-11EB49A092CB}"/>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tx1"/>
                </a:solidFill>
                <a:latin typeface="Calibri" panose="020F0502020204030204" pitchFamily="34" charset="0"/>
              </a:defRPr>
            </a:lvl1pPr>
          </a:lstStyle>
          <a:p>
            <a:fld id="{F6C26B11-E21A-5446-B2BC-C9E9626207CF}" type="slidenum">
              <a:rPr lang="en-FI" smtClean="0"/>
              <a:pPr/>
              <a:t>‹#›</a:t>
            </a:fld>
            <a:endParaRPr lang="en-FI"/>
          </a:p>
        </p:txBody>
      </p:sp>
      <p:sp>
        <p:nvSpPr>
          <p:cNvPr id="5" name="Footer Placeholder 4">
            <a:extLst>
              <a:ext uri="{FF2B5EF4-FFF2-40B4-BE49-F238E27FC236}">
                <a16:creationId xmlns:a16="http://schemas.microsoft.com/office/drawing/2014/main" id="{5EC5A46C-E186-8822-E6E7-128F048FC862}"/>
              </a:ext>
            </a:extLst>
          </p:cNvPr>
          <p:cNvSpPr>
            <a:spLocks noGrp="1"/>
          </p:cNvSpPr>
          <p:nvPr>
            <p:ph type="ftr" sz="quarter" idx="3"/>
          </p:nvPr>
        </p:nvSpPr>
        <p:spPr>
          <a:xfrm>
            <a:off x="1260000" y="4795200"/>
            <a:ext cx="5636419" cy="273845"/>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Tree>
    <p:extLst>
      <p:ext uri="{BB962C8B-B14F-4D97-AF65-F5344CB8AC3E}">
        <p14:creationId xmlns:p14="http://schemas.microsoft.com/office/powerpoint/2010/main" val="14620968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5"/>
        <p:cNvGrpSpPr/>
        <p:nvPr/>
      </p:nvGrpSpPr>
      <p:grpSpPr>
        <a:xfrm>
          <a:off x="0" y="0"/>
          <a:ext cx="0" cy="0"/>
          <a:chOff x="0" y="0"/>
          <a:chExt cx="0" cy="0"/>
        </a:xfrm>
      </p:grpSpPr>
      <p:sp>
        <p:nvSpPr>
          <p:cNvPr id="16" name="Google Shape;16;p27"/>
          <p:cNvSpPr txBox="1">
            <a:spLocks noGrp="1"/>
          </p:cNvSpPr>
          <p:nvPr>
            <p:ph type="ftr" idx="11"/>
          </p:nvPr>
        </p:nvSpPr>
        <p:spPr>
          <a:xfrm>
            <a:off x="3109257" y="4783325"/>
            <a:ext cx="2926359" cy="257168"/>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7" name="Google Shape;17;p27"/>
          <p:cNvSpPr txBox="1">
            <a:spLocks noGrp="1"/>
          </p:cNvSpPr>
          <p:nvPr>
            <p:ph type="dt" idx="10"/>
          </p:nvPr>
        </p:nvSpPr>
        <p:spPr>
          <a:xfrm>
            <a:off x="457244" y="4783325"/>
            <a:ext cx="2103321" cy="257168"/>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8" name="Google Shape;18;p27"/>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15"/>
          <p:cNvSpPr/>
          <p:nvPr/>
        </p:nvSpPr>
        <p:spPr>
          <a:xfrm>
            <a:off x="0" y="0"/>
            <a:ext cx="9144873" cy="5143360"/>
          </a:xfrm>
          <a:prstGeom prst="rect">
            <a:avLst/>
          </a:prstGeom>
          <a:solidFill>
            <a:srgbClr val="FFE006"/>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rgbClr val="FFE006"/>
              </a:solidFill>
              <a:latin typeface="Calibri"/>
              <a:ea typeface="Calibri"/>
              <a:cs typeface="Calibri"/>
              <a:sym typeface="Calibri"/>
            </a:endParaRPr>
          </a:p>
        </p:txBody>
      </p:sp>
      <p:pic>
        <p:nvPicPr>
          <p:cNvPr id="21" name="Google Shape;21;p15"/>
          <p:cNvPicPr preferRelativeResize="0"/>
          <p:nvPr/>
        </p:nvPicPr>
        <p:blipFill rotWithShape="1">
          <a:blip r:embed="rId2">
            <a:alphaModFix/>
          </a:blip>
          <a:srcRect/>
          <a:stretch/>
        </p:blipFill>
        <p:spPr>
          <a:xfrm>
            <a:off x="5843527" y="291727"/>
            <a:ext cx="4123346" cy="4239424"/>
          </a:xfrm>
          <a:prstGeom prst="rect">
            <a:avLst/>
          </a:prstGeom>
          <a:noFill/>
          <a:ln>
            <a:noFill/>
          </a:ln>
        </p:spPr>
      </p:pic>
      <p:sp>
        <p:nvSpPr>
          <p:cNvPr id="22" name="Google Shape;22;p15"/>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23" name="Google Shape;23;p15"/>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24" name="Google Shape;24;p15"/>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25" name="Google Shape;25;p15"/>
          <p:cNvPicPr preferRelativeResize="0"/>
          <p:nvPr/>
        </p:nvPicPr>
        <p:blipFill rotWithShape="1">
          <a:blip r:embed="rId3">
            <a:alphaModFix/>
          </a:blip>
          <a:srcRect/>
          <a:stretch/>
        </p:blipFill>
        <p:spPr>
          <a:xfrm>
            <a:off x="3384217" y="4344308"/>
            <a:ext cx="1890814" cy="436289"/>
          </a:xfrm>
          <a:prstGeom prst="rect">
            <a:avLst/>
          </a:prstGeom>
          <a:noFill/>
          <a:ln>
            <a:noFill/>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7_Title and Content">
  <p:cSld name="7_Title and Content">
    <p:spTree>
      <p:nvGrpSpPr>
        <p:cNvPr id="1" name="Shape 26"/>
        <p:cNvGrpSpPr/>
        <p:nvPr/>
      </p:nvGrpSpPr>
      <p:grpSpPr>
        <a:xfrm>
          <a:off x="0" y="0"/>
          <a:ext cx="0" cy="0"/>
          <a:chOff x="0" y="0"/>
          <a:chExt cx="0" cy="0"/>
        </a:xfrm>
      </p:grpSpPr>
      <p:sp>
        <p:nvSpPr>
          <p:cNvPr id="27" name="Google Shape;27;p14"/>
          <p:cNvSpPr/>
          <p:nvPr/>
        </p:nvSpPr>
        <p:spPr>
          <a:xfrm>
            <a:off x="0" y="0"/>
            <a:ext cx="9144873" cy="5143360"/>
          </a:xfrm>
          <a:prstGeom prst="rect">
            <a:avLst/>
          </a:prstGeom>
          <a:solidFill>
            <a:srgbClr val="29235C"/>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pic>
        <p:nvPicPr>
          <p:cNvPr id="28" name="Google Shape;28;p14"/>
          <p:cNvPicPr preferRelativeResize="0"/>
          <p:nvPr/>
        </p:nvPicPr>
        <p:blipFill rotWithShape="1">
          <a:blip r:embed="rId2">
            <a:alphaModFix amt="21000"/>
          </a:blip>
          <a:srcRect/>
          <a:stretch/>
        </p:blipFill>
        <p:spPr>
          <a:xfrm>
            <a:off x="5843527" y="291727"/>
            <a:ext cx="4123346" cy="4239424"/>
          </a:xfrm>
          <a:prstGeom prst="rect">
            <a:avLst/>
          </a:prstGeom>
          <a:noFill/>
          <a:ln>
            <a:noFill/>
          </a:ln>
        </p:spPr>
      </p:pic>
      <p:sp>
        <p:nvSpPr>
          <p:cNvPr id="29" name="Google Shape;29;p14"/>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30" name="Google Shape;30;p14"/>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31" name="Google Shape;31;p14"/>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32" name="Google Shape;32;p14"/>
          <p:cNvPicPr preferRelativeResize="0"/>
          <p:nvPr/>
        </p:nvPicPr>
        <p:blipFill rotWithShape="1">
          <a:blip r:embed="rId3">
            <a:alphaModFix/>
          </a:blip>
          <a:srcRect/>
          <a:stretch/>
        </p:blipFill>
        <p:spPr>
          <a:xfrm>
            <a:off x="3109257" y="3714054"/>
            <a:ext cx="2202111" cy="940267"/>
          </a:xfrm>
          <a:prstGeom prst="rect">
            <a:avLst/>
          </a:prstGeom>
          <a:noFill/>
          <a:ln>
            <a:noFill/>
          </a:ln>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3"/>
        <p:cNvGrpSpPr/>
        <p:nvPr/>
      </p:nvGrpSpPr>
      <p:grpSpPr>
        <a:xfrm>
          <a:off x="0" y="0"/>
          <a:ext cx="0" cy="0"/>
          <a:chOff x="0" y="0"/>
          <a:chExt cx="0" cy="0"/>
        </a:xfrm>
      </p:grpSpPr>
      <p:sp>
        <p:nvSpPr>
          <p:cNvPr id="34" name="Google Shape;34;p16"/>
          <p:cNvSpPr/>
          <p:nvPr/>
        </p:nvSpPr>
        <p:spPr>
          <a:xfrm>
            <a:off x="7244491" y="0"/>
            <a:ext cx="1900419" cy="5143360"/>
          </a:xfrm>
          <a:prstGeom prst="rect">
            <a:avLst/>
          </a:prstGeom>
          <a:solidFill>
            <a:srgbClr val="29235C"/>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35" name="Google Shape;35;p16"/>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36" name="Google Shape;36;p16"/>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37" name="Google Shape;37;p16"/>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38" name="Google Shape;38;p16"/>
          <p:cNvPicPr preferRelativeResize="0"/>
          <p:nvPr/>
        </p:nvPicPr>
        <p:blipFill rotWithShape="1">
          <a:blip r:embed="rId2">
            <a:alphaModFix/>
          </a:blip>
          <a:srcRect/>
          <a:stretch/>
        </p:blipFill>
        <p:spPr>
          <a:xfrm>
            <a:off x="5908464" y="214114"/>
            <a:ext cx="4253625" cy="4373371"/>
          </a:xfrm>
          <a:prstGeom prst="rect">
            <a:avLst/>
          </a:prstGeom>
          <a:noFill/>
          <a:ln>
            <a:noFill/>
          </a:ln>
        </p:spPr>
      </p:pic>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39"/>
        <p:cNvGrpSpPr/>
        <p:nvPr/>
      </p:nvGrpSpPr>
      <p:grpSpPr>
        <a:xfrm>
          <a:off x="0" y="0"/>
          <a:ext cx="0" cy="0"/>
          <a:chOff x="0" y="0"/>
          <a:chExt cx="0" cy="0"/>
        </a:xfrm>
      </p:grpSpPr>
      <p:sp>
        <p:nvSpPr>
          <p:cNvPr id="40" name="Google Shape;40;p17"/>
          <p:cNvSpPr/>
          <p:nvPr/>
        </p:nvSpPr>
        <p:spPr>
          <a:xfrm>
            <a:off x="4434227" y="0"/>
            <a:ext cx="4710562" cy="5143360"/>
          </a:xfrm>
          <a:prstGeom prst="rect">
            <a:avLst/>
          </a:prstGeom>
          <a:solidFill>
            <a:srgbClr val="FFE006"/>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41" name="Google Shape;41;p17"/>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42" name="Google Shape;42;p17"/>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43" name="Google Shape;43;p17"/>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44" name="Google Shape;44;p17"/>
          <p:cNvPicPr preferRelativeResize="0"/>
          <p:nvPr/>
        </p:nvPicPr>
        <p:blipFill rotWithShape="1">
          <a:blip r:embed="rId2">
            <a:alphaModFix amt="13000"/>
          </a:blip>
          <a:srcRect/>
          <a:stretch/>
        </p:blipFill>
        <p:spPr>
          <a:xfrm>
            <a:off x="1505319" y="175691"/>
            <a:ext cx="4660770" cy="4791978"/>
          </a:xfrm>
          <a:prstGeom prst="rect">
            <a:avLst/>
          </a:prstGeom>
          <a:noFill/>
          <a:ln>
            <a:noFill/>
          </a:ln>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9_Title and Content">
  <p:cSld name="9_Title and Content">
    <p:spTree>
      <p:nvGrpSpPr>
        <p:cNvPr id="1" name="Shape 45"/>
        <p:cNvGrpSpPr/>
        <p:nvPr/>
      </p:nvGrpSpPr>
      <p:grpSpPr>
        <a:xfrm>
          <a:off x="0" y="0"/>
          <a:ext cx="0" cy="0"/>
          <a:chOff x="0" y="0"/>
          <a:chExt cx="0" cy="0"/>
        </a:xfrm>
      </p:grpSpPr>
      <p:sp>
        <p:nvSpPr>
          <p:cNvPr id="46" name="Google Shape;46;p18"/>
          <p:cNvSpPr/>
          <p:nvPr/>
        </p:nvSpPr>
        <p:spPr>
          <a:xfrm>
            <a:off x="0" y="0"/>
            <a:ext cx="9144873" cy="5143360"/>
          </a:xfrm>
          <a:prstGeom prst="rect">
            <a:avLst/>
          </a:prstGeom>
          <a:solidFill>
            <a:srgbClr val="29235C"/>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47" name="Google Shape;47;p18"/>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48" name="Google Shape;48;p18"/>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49" name="Google Shape;49;p18"/>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50" name="Google Shape;50;p18"/>
          <p:cNvPicPr preferRelativeResize="0"/>
          <p:nvPr/>
        </p:nvPicPr>
        <p:blipFill rotWithShape="1">
          <a:blip r:embed="rId2">
            <a:alphaModFix amt="24000"/>
          </a:blip>
          <a:srcRect/>
          <a:stretch/>
        </p:blipFill>
        <p:spPr>
          <a:xfrm>
            <a:off x="1508904" y="47025"/>
            <a:ext cx="4660770" cy="4791978"/>
          </a:xfrm>
          <a:prstGeom prst="rect">
            <a:avLst/>
          </a:prstGeom>
          <a:noFill/>
          <a:ln>
            <a:noFill/>
          </a:ln>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51"/>
        <p:cNvGrpSpPr/>
        <p:nvPr/>
      </p:nvGrpSpPr>
      <p:grpSpPr>
        <a:xfrm>
          <a:off x="0" y="0"/>
          <a:ext cx="0" cy="0"/>
          <a:chOff x="0" y="0"/>
          <a:chExt cx="0" cy="0"/>
        </a:xfrm>
      </p:grpSpPr>
      <p:sp>
        <p:nvSpPr>
          <p:cNvPr id="52" name="Google Shape;52;p19"/>
          <p:cNvSpPr/>
          <p:nvPr/>
        </p:nvSpPr>
        <p:spPr>
          <a:xfrm>
            <a:off x="0" y="0"/>
            <a:ext cx="5908445" cy="5143360"/>
          </a:xfrm>
          <a:prstGeom prst="rect">
            <a:avLst/>
          </a:prstGeom>
          <a:solidFill>
            <a:srgbClr val="FFE006"/>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53" name="Google Shape;53;p19"/>
          <p:cNvSpPr/>
          <p:nvPr/>
        </p:nvSpPr>
        <p:spPr>
          <a:xfrm>
            <a:off x="5355625" y="0"/>
            <a:ext cx="3789407" cy="5143360"/>
          </a:xfrm>
          <a:prstGeom prst="rect">
            <a:avLst/>
          </a:prstGeom>
          <a:solidFill>
            <a:schemeClr val="dk1"/>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54" name="Google Shape;54;p19"/>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55" name="Google Shape;55;p19"/>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56" name="Google Shape;56;p19"/>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57"/>
        <p:cNvGrpSpPr/>
        <p:nvPr/>
      </p:nvGrpSpPr>
      <p:grpSpPr>
        <a:xfrm>
          <a:off x="0" y="0"/>
          <a:ext cx="0" cy="0"/>
          <a:chOff x="0" y="0"/>
          <a:chExt cx="0" cy="0"/>
        </a:xfrm>
      </p:grpSpPr>
      <p:sp>
        <p:nvSpPr>
          <p:cNvPr id="58" name="Google Shape;58;p20"/>
          <p:cNvSpPr/>
          <p:nvPr/>
        </p:nvSpPr>
        <p:spPr>
          <a:xfrm>
            <a:off x="4434227" y="0"/>
            <a:ext cx="4710562" cy="5143360"/>
          </a:xfrm>
          <a:prstGeom prst="rect">
            <a:avLst/>
          </a:prstGeom>
          <a:solidFill>
            <a:srgbClr val="29235C"/>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59" name="Google Shape;59;p20"/>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60" name="Google Shape;60;p20"/>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61" name="Google Shape;61;p20"/>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62" name="Google Shape;62;p20"/>
          <p:cNvPicPr preferRelativeResize="0"/>
          <p:nvPr/>
        </p:nvPicPr>
        <p:blipFill rotWithShape="1">
          <a:blip r:embed="rId2">
            <a:alphaModFix/>
          </a:blip>
          <a:srcRect/>
          <a:stretch/>
        </p:blipFill>
        <p:spPr>
          <a:xfrm>
            <a:off x="4817672" y="921177"/>
            <a:ext cx="2811247" cy="2890388"/>
          </a:xfrm>
          <a:prstGeom prst="rect">
            <a:avLst/>
          </a:prstGeom>
          <a:noFill/>
          <a:ln>
            <a:noFill/>
          </a:ln>
        </p:spPr>
      </p:pic>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8_Title and Content">
  <p:cSld name="8_Title and Content">
    <p:spTree>
      <p:nvGrpSpPr>
        <p:cNvPr id="1" name="Shape 63"/>
        <p:cNvGrpSpPr/>
        <p:nvPr/>
      </p:nvGrpSpPr>
      <p:grpSpPr>
        <a:xfrm>
          <a:off x="0" y="0"/>
          <a:ext cx="0" cy="0"/>
          <a:chOff x="0" y="0"/>
          <a:chExt cx="0" cy="0"/>
        </a:xfrm>
      </p:grpSpPr>
      <p:sp>
        <p:nvSpPr>
          <p:cNvPr id="64" name="Google Shape;64;p21"/>
          <p:cNvSpPr/>
          <p:nvPr/>
        </p:nvSpPr>
        <p:spPr>
          <a:xfrm>
            <a:off x="4434227" y="0"/>
            <a:ext cx="4710562" cy="5143360"/>
          </a:xfrm>
          <a:prstGeom prst="rect">
            <a:avLst/>
          </a:prstGeom>
          <a:solidFill>
            <a:srgbClr val="FFE006"/>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rgbClr val="FFE006"/>
              </a:solidFill>
              <a:latin typeface="Calibri"/>
              <a:ea typeface="Calibri"/>
              <a:cs typeface="Calibri"/>
              <a:sym typeface="Calibri"/>
            </a:endParaRPr>
          </a:p>
        </p:txBody>
      </p:sp>
      <p:sp>
        <p:nvSpPr>
          <p:cNvPr id="65" name="Google Shape;65;p21"/>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66" name="Google Shape;66;p21"/>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67" name="Google Shape;67;p21"/>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68" name="Google Shape;68;p21"/>
          <p:cNvPicPr preferRelativeResize="0"/>
          <p:nvPr/>
        </p:nvPicPr>
        <p:blipFill rotWithShape="1">
          <a:blip r:embed="rId2">
            <a:alphaModFix/>
          </a:blip>
          <a:srcRect/>
          <a:stretch/>
        </p:blipFill>
        <p:spPr>
          <a:xfrm>
            <a:off x="4817672" y="921177"/>
            <a:ext cx="2811247" cy="289038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_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7699" y="1269705"/>
            <a:ext cx="3426797" cy="1790700"/>
          </a:xfrm>
          <a:prstGeom prst="rect">
            <a:avLst/>
          </a:prstGeom>
        </p:spPr>
        <p:txBody>
          <a:bodyPr lIns="0" anchor="b">
            <a:noAutofit/>
          </a:bodyPr>
          <a:lstStyle>
            <a:lvl1pPr algn="l">
              <a:defRPr sz="3600" b="0" i="0">
                <a:solidFill>
                  <a:schemeClr val="bg1"/>
                </a:solidFill>
                <a:latin typeface="Calibri" panose="020F0502020204030204" pitchFamily="34" charset="0"/>
              </a:defRPr>
            </a:lvl1pPr>
          </a:lstStyle>
          <a:p>
            <a:endParaRPr lang="en-US" dirty="0"/>
          </a:p>
        </p:txBody>
      </p:sp>
      <p:sp>
        <p:nvSpPr>
          <p:cNvPr id="3" name="Subtitle 2"/>
          <p:cNvSpPr>
            <a:spLocks noGrp="1"/>
          </p:cNvSpPr>
          <p:nvPr>
            <p:ph type="subTitle" idx="1"/>
          </p:nvPr>
        </p:nvSpPr>
        <p:spPr>
          <a:xfrm>
            <a:off x="737700" y="3333498"/>
            <a:ext cx="3426796" cy="881241"/>
          </a:xfrm>
          <a:prstGeom prst="rect">
            <a:avLst/>
          </a:prstGeom>
        </p:spPr>
        <p:txBody>
          <a:bodyPr lIns="0">
            <a:normAutofit/>
          </a:bodyPr>
          <a:lstStyle>
            <a:lvl1pPr marL="0" indent="0" algn="l">
              <a:buNone/>
              <a:defRPr sz="1600" b="0" i="0">
                <a:solidFill>
                  <a:schemeClr val="bg1"/>
                </a:solidFill>
                <a:latin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a:p>
        </p:txBody>
      </p:sp>
      <p:cxnSp>
        <p:nvCxnSpPr>
          <p:cNvPr id="5" name="Straight Connector 4">
            <a:extLst>
              <a:ext uri="{FF2B5EF4-FFF2-40B4-BE49-F238E27FC236}">
                <a16:creationId xmlns:a16="http://schemas.microsoft.com/office/drawing/2014/main" id="{54501555-83A7-414C-9442-E81F69494C09}"/>
              </a:ext>
            </a:extLst>
          </p:cNvPr>
          <p:cNvCxnSpPr>
            <a:cxnSpLocks/>
          </p:cNvCxnSpPr>
          <p:nvPr userDrawn="1"/>
        </p:nvCxnSpPr>
        <p:spPr>
          <a:xfrm>
            <a:off x="737699" y="3171133"/>
            <a:ext cx="3426797"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184E0A28-AAFF-5140-83AA-9BE94946AF82}"/>
              </a:ext>
            </a:extLst>
          </p:cNvPr>
          <p:cNvSpPr>
            <a:spLocks noGrp="1"/>
          </p:cNvSpPr>
          <p:nvPr>
            <p:ph type="ftr" sz="quarter" idx="3"/>
          </p:nvPr>
        </p:nvSpPr>
        <p:spPr>
          <a:xfrm>
            <a:off x="1260000" y="4795200"/>
            <a:ext cx="5636419" cy="220763"/>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err="1"/>
              <a:t>Footeria</a:t>
            </a:r>
            <a:r>
              <a:rPr lang="en-GB"/>
              <a:t> </a:t>
            </a:r>
            <a:r>
              <a:rPr lang="en-GB" err="1"/>
              <a:t>voi</a:t>
            </a:r>
            <a:r>
              <a:rPr lang="en-GB"/>
              <a:t> </a:t>
            </a:r>
            <a:r>
              <a:rPr lang="en-GB" err="1"/>
              <a:t>muokata</a:t>
            </a:r>
            <a:r>
              <a:rPr lang="en-GB"/>
              <a:t> / </a:t>
            </a:r>
            <a:r>
              <a:rPr lang="en-GB" err="1"/>
              <a:t>poistaa</a:t>
            </a:r>
            <a:r>
              <a:rPr lang="en-GB"/>
              <a:t> </a:t>
            </a:r>
            <a:r>
              <a:rPr lang="en-GB" err="1"/>
              <a:t>kokonaan</a:t>
            </a:r>
            <a:r>
              <a:rPr lang="en-GB"/>
              <a:t>: Insert &gt; Header and Footer</a:t>
            </a:r>
            <a:endParaRPr lang="en-FI"/>
          </a:p>
        </p:txBody>
      </p:sp>
      <p:pic>
        <p:nvPicPr>
          <p:cNvPr id="8" name="Picture 7">
            <a:extLst>
              <a:ext uri="{FF2B5EF4-FFF2-40B4-BE49-F238E27FC236}">
                <a16:creationId xmlns:a16="http://schemas.microsoft.com/office/drawing/2014/main" id="{9C404D51-742F-CD43-A28F-9F046240645A}"/>
              </a:ext>
            </a:extLst>
          </p:cNvPr>
          <p:cNvPicPr>
            <a:picLocks noChangeAspect="1"/>
          </p:cNvPicPr>
          <p:nvPr userDrawn="1"/>
        </p:nvPicPr>
        <p:blipFill>
          <a:blip r:embed="rId2"/>
          <a:srcRect/>
          <a:stretch/>
        </p:blipFill>
        <p:spPr>
          <a:xfrm>
            <a:off x="60713" y="29514"/>
            <a:ext cx="1775762" cy="1077828"/>
          </a:xfrm>
          <a:prstGeom prst="rect">
            <a:avLst/>
          </a:prstGeom>
        </p:spPr>
      </p:pic>
    </p:spTree>
    <p:extLst>
      <p:ext uri="{BB962C8B-B14F-4D97-AF65-F5344CB8AC3E}">
        <p14:creationId xmlns:p14="http://schemas.microsoft.com/office/powerpoint/2010/main" val="239450625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69"/>
        <p:cNvGrpSpPr/>
        <p:nvPr/>
      </p:nvGrpSpPr>
      <p:grpSpPr>
        <a:xfrm>
          <a:off x="0" y="0"/>
          <a:ext cx="0" cy="0"/>
          <a:chOff x="0" y="0"/>
          <a:chExt cx="0" cy="0"/>
        </a:xfrm>
      </p:grpSpPr>
      <p:sp>
        <p:nvSpPr>
          <p:cNvPr id="70" name="Google Shape;70;p22"/>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71" name="Google Shape;71;p22"/>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72" name="Google Shape;72;p22"/>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73" name="Google Shape;73;p22"/>
          <p:cNvPicPr preferRelativeResize="0"/>
          <p:nvPr/>
        </p:nvPicPr>
        <p:blipFill rotWithShape="1">
          <a:blip r:embed="rId2">
            <a:alphaModFix amt="7000"/>
          </a:blip>
          <a:srcRect/>
          <a:stretch/>
        </p:blipFill>
        <p:spPr>
          <a:xfrm>
            <a:off x="1854313" y="500448"/>
            <a:ext cx="4029044" cy="4142467"/>
          </a:xfrm>
          <a:prstGeom prst="rect">
            <a:avLst/>
          </a:prstGeom>
          <a:noFill/>
          <a:ln>
            <a:noFill/>
          </a:ln>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74"/>
        <p:cNvGrpSpPr/>
        <p:nvPr/>
      </p:nvGrpSpPr>
      <p:grpSpPr>
        <a:xfrm>
          <a:off x="0" y="0"/>
          <a:ext cx="0" cy="0"/>
          <a:chOff x="0" y="0"/>
          <a:chExt cx="0" cy="0"/>
        </a:xfrm>
      </p:grpSpPr>
      <p:sp>
        <p:nvSpPr>
          <p:cNvPr id="75" name="Google Shape;75;p23"/>
          <p:cNvSpPr/>
          <p:nvPr/>
        </p:nvSpPr>
        <p:spPr>
          <a:xfrm>
            <a:off x="0" y="3927768"/>
            <a:ext cx="9144873" cy="1215357"/>
          </a:xfrm>
          <a:prstGeom prst="rect">
            <a:avLst/>
          </a:prstGeom>
          <a:solidFill>
            <a:srgbClr val="29235C"/>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76" name="Google Shape;76;p23"/>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77" name="Google Shape;77;p23"/>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78" name="Google Shape;78;p23"/>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itle Slide" type="obj">
  <p:cSld name="OBJECT">
    <p:spTree>
      <p:nvGrpSpPr>
        <p:cNvPr id="1" name="Shape 79"/>
        <p:cNvGrpSpPr/>
        <p:nvPr/>
      </p:nvGrpSpPr>
      <p:grpSpPr>
        <a:xfrm>
          <a:off x="0" y="0"/>
          <a:ext cx="0" cy="0"/>
          <a:chOff x="0" y="0"/>
          <a:chExt cx="0" cy="0"/>
        </a:xfrm>
      </p:grpSpPr>
      <p:sp>
        <p:nvSpPr>
          <p:cNvPr id="80" name="Google Shape;80;p24"/>
          <p:cNvSpPr txBox="1">
            <a:spLocks noGrp="1"/>
          </p:cNvSpPr>
          <p:nvPr>
            <p:ph type="ctrTitle"/>
          </p:nvPr>
        </p:nvSpPr>
        <p:spPr>
          <a:xfrm>
            <a:off x="685866" y="1594442"/>
            <a:ext cx="7773142" cy="108010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81" name="Google Shape;81;p24"/>
          <p:cNvSpPr txBox="1">
            <a:spLocks noGrp="1"/>
          </p:cNvSpPr>
          <p:nvPr>
            <p:ph type="subTitle" idx="1"/>
          </p:nvPr>
        </p:nvSpPr>
        <p:spPr>
          <a:xfrm>
            <a:off x="1371731" y="2880282"/>
            <a:ext cx="6401411" cy="128584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82" name="Google Shape;82;p24"/>
          <p:cNvSpPr txBox="1">
            <a:spLocks noGrp="1"/>
          </p:cNvSpPr>
          <p:nvPr>
            <p:ph type="ftr" idx="11"/>
          </p:nvPr>
        </p:nvSpPr>
        <p:spPr>
          <a:xfrm>
            <a:off x="3109257" y="4783325"/>
            <a:ext cx="2926359" cy="257168"/>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83" name="Google Shape;83;p24"/>
          <p:cNvSpPr txBox="1">
            <a:spLocks noGrp="1"/>
          </p:cNvSpPr>
          <p:nvPr>
            <p:ph type="dt" idx="10"/>
          </p:nvPr>
        </p:nvSpPr>
        <p:spPr>
          <a:xfrm>
            <a:off x="457244" y="4783325"/>
            <a:ext cx="2103321" cy="257168"/>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84" name="Google Shape;84;p24"/>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85"/>
        <p:cNvGrpSpPr/>
        <p:nvPr/>
      </p:nvGrpSpPr>
      <p:grpSpPr>
        <a:xfrm>
          <a:off x="0" y="0"/>
          <a:ext cx="0" cy="0"/>
          <a:chOff x="0" y="0"/>
          <a:chExt cx="0" cy="0"/>
        </a:xfrm>
      </p:grpSpPr>
      <p:sp>
        <p:nvSpPr>
          <p:cNvPr id="86" name="Google Shape;86;p25"/>
          <p:cNvSpPr txBox="1">
            <a:spLocks noGrp="1"/>
          </p:cNvSpPr>
          <p:nvPr>
            <p:ph type="title"/>
          </p:nvPr>
        </p:nvSpPr>
        <p:spPr>
          <a:xfrm>
            <a:off x="1442810" y="187653"/>
            <a:ext cx="6259475" cy="261454"/>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sz="1905" b="1" i="0" u="sng">
                <a:solidFill>
                  <a:srgbClr val="231F20"/>
                </a:solidFill>
                <a:latin typeface="Arial"/>
                <a:ea typeface="Arial"/>
                <a:cs typeface="Arial"/>
                <a:sym typeface="Aria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87" name="Google Shape;87;p25"/>
          <p:cNvSpPr txBox="1">
            <a:spLocks noGrp="1"/>
          </p:cNvSpPr>
          <p:nvPr>
            <p:ph type="body" idx="1"/>
          </p:nvPr>
        </p:nvSpPr>
        <p:spPr>
          <a:xfrm>
            <a:off x="457244" y="1182973"/>
            <a:ext cx="3978020" cy="3394618"/>
          </a:xfrm>
          <a:prstGeom prst="rect">
            <a:avLst/>
          </a:prstGeom>
          <a:noFill/>
          <a:ln>
            <a:noFill/>
          </a:ln>
        </p:spPr>
        <p:txBody>
          <a:bodyPr spcFirstLastPara="1" wrap="square" lIns="0" tIns="0" rIns="0" bIns="0" anchor="t" anchorCtr="0">
            <a:spAutoFit/>
          </a:bodyPr>
          <a:lstStyle>
            <a:lvl1pPr marL="725805" lvl="0" indent="-362903" algn="l">
              <a:lnSpc>
                <a:spcPct val="100000"/>
              </a:lnSpc>
              <a:spcBef>
                <a:spcPts val="0"/>
              </a:spcBef>
              <a:spcAft>
                <a:spcPts val="0"/>
              </a:spcAft>
              <a:buSzPts val="500"/>
              <a:buNone/>
              <a:defRPr/>
            </a:lvl1pPr>
            <a:lvl2pPr marL="1451610" lvl="1" indent="-362903" algn="l">
              <a:lnSpc>
                <a:spcPct val="100000"/>
              </a:lnSpc>
              <a:spcBef>
                <a:spcPts val="0"/>
              </a:spcBef>
              <a:spcAft>
                <a:spcPts val="0"/>
              </a:spcAft>
              <a:buSzPts val="500"/>
              <a:buNone/>
              <a:defRPr/>
            </a:lvl2pPr>
            <a:lvl3pPr marL="2177415" lvl="2" indent="-362903" algn="l">
              <a:lnSpc>
                <a:spcPct val="100000"/>
              </a:lnSpc>
              <a:spcBef>
                <a:spcPts val="0"/>
              </a:spcBef>
              <a:spcAft>
                <a:spcPts val="0"/>
              </a:spcAft>
              <a:buSzPts val="500"/>
              <a:buNone/>
              <a:defRPr/>
            </a:lvl3pPr>
            <a:lvl4pPr marL="2903220" lvl="3" indent="-362903" algn="l">
              <a:lnSpc>
                <a:spcPct val="100000"/>
              </a:lnSpc>
              <a:spcBef>
                <a:spcPts val="0"/>
              </a:spcBef>
              <a:spcAft>
                <a:spcPts val="0"/>
              </a:spcAft>
              <a:buSzPts val="500"/>
              <a:buNone/>
              <a:defRPr/>
            </a:lvl4pPr>
            <a:lvl5pPr marL="3629025" lvl="4" indent="-362903" algn="l">
              <a:lnSpc>
                <a:spcPct val="100000"/>
              </a:lnSpc>
              <a:spcBef>
                <a:spcPts val="0"/>
              </a:spcBef>
              <a:spcAft>
                <a:spcPts val="0"/>
              </a:spcAft>
              <a:buSzPts val="500"/>
              <a:buNone/>
              <a:defRPr/>
            </a:lvl5pPr>
            <a:lvl6pPr marL="4354830" lvl="5" indent="-362903" algn="l">
              <a:lnSpc>
                <a:spcPct val="100000"/>
              </a:lnSpc>
              <a:spcBef>
                <a:spcPts val="0"/>
              </a:spcBef>
              <a:spcAft>
                <a:spcPts val="0"/>
              </a:spcAft>
              <a:buSzPts val="500"/>
              <a:buNone/>
              <a:defRPr/>
            </a:lvl6pPr>
            <a:lvl7pPr marL="5080635" lvl="6" indent="-362903" algn="l">
              <a:lnSpc>
                <a:spcPct val="100000"/>
              </a:lnSpc>
              <a:spcBef>
                <a:spcPts val="0"/>
              </a:spcBef>
              <a:spcAft>
                <a:spcPts val="0"/>
              </a:spcAft>
              <a:buSzPts val="500"/>
              <a:buNone/>
              <a:defRPr/>
            </a:lvl7pPr>
            <a:lvl8pPr marL="5806440" lvl="7" indent="-362903" algn="l">
              <a:lnSpc>
                <a:spcPct val="100000"/>
              </a:lnSpc>
              <a:spcBef>
                <a:spcPts val="0"/>
              </a:spcBef>
              <a:spcAft>
                <a:spcPts val="0"/>
              </a:spcAft>
              <a:buSzPts val="500"/>
              <a:buNone/>
              <a:defRPr/>
            </a:lvl8pPr>
            <a:lvl9pPr marL="6532245" lvl="8" indent="-362903" algn="l">
              <a:lnSpc>
                <a:spcPct val="100000"/>
              </a:lnSpc>
              <a:spcBef>
                <a:spcPts val="0"/>
              </a:spcBef>
              <a:spcAft>
                <a:spcPts val="0"/>
              </a:spcAft>
              <a:buSzPts val="500"/>
              <a:buNone/>
              <a:defRPr/>
            </a:lvl9pPr>
          </a:lstStyle>
          <a:p>
            <a:endParaRPr/>
          </a:p>
        </p:txBody>
      </p:sp>
      <p:sp>
        <p:nvSpPr>
          <p:cNvPr id="88" name="Google Shape;88;p25"/>
          <p:cNvSpPr txBox="1">
            <a:spLocks noGrp="1"/>
          </p:cNvSpPr>
          <p:nvPr>
            <p:ph type="body" idx="2"/>
          </p:nvPr>
        </p:nvSpPr>
        <p:spPr>
          <a:xfrm>
            <a:off x="4709610" y="1182973"/>
            <a:ext cx="3978020" cy="3394618"/>
          </a:xfrm>
          <a:prstGeom prst="rect">
            <a:avLst/>
          </a:prstGeom>
          <a:noFill/>
          <a:ln>
            <a:noFill/>
          </a:ln>
        </p:spPr>
        <p:txBody>
          <a:bodyPr spcFirstLastPara="1" wrap="square" lIns="0" tIns="0" rIns="0" bIns="0" anchor="t" anchorCtr="0">
            <a:spAutoFit/>
          </a:bodyPr>
          <a:lstStyle>
            <a:lvl1pPr marL="725805" lvl="0" indent="-362903" algn="l">
              <a:lnSpc>
                <a:spcPct val="100000"/>
              </a:lnSpc>
              <a:spcBef>
                <a:spcPts val="0"/>
              </a:spcBef>
              <a:spcAft>
                <a:spcPts val="0"/>
              </a:spcAft>
              <a:buSzPts val="500"/>
              <a:buNone/>
              <a:defRPr/>
            </a:lvl1pPr>
            <a:lvl2pPr marL="1451610" lvl="1" indent="-362903" algn="l">
              <a:lnSpc>
                <a:spcPct val="100000"/>
              </a:lnSpc>
              <a:spcBef>
                <a:spcPts val="0"/>
              </a:spcBef>
              <a:spcAft>
                <a:spcPts val="0"/>
              </a:spcAft>
              <a:buSzPts val="500"/>
              <a:buNone/>
              <a:defRPr/>
            </a:lvl2pPr>
            <a:lvl3pPr marL="2177415" lvl="2" indent="-362903" algn="l">
              <a:lnSpc>
                <a:spcPct val="100000"/>
              </a:lnSpc>
              <a:spcBef>
                <a:spcPts val="0"/>
              </a:spcBef>
              <a:spcAft>
                <a:spcPts val="0"/>
              </a:spcAft>
              <a:buSzPts val="500"/>
              <a:buNone/>
              <a:defRPr/>
            </a:lvl3pPr>
            <a:lvl4pPr marL="2903220" lvl="3" indent="-362903" algn="l">
              <a:lnSpc>
                <a:spcPct val="100000"/>
              </a:lnSpc>
              <a:spcBef>
                <a:spcPts val="0"/>
              </a:spcBef>
              <a:spcAft>
                <a:spcPts val="0"/>
              </a:spcAft>
              <a:buSzPts val="500"/>
              <a:buNone/>
              <a:defRPr/>
            </a:lvl4pPr>
            <a:lvl5pPr marL="3629025" lvl="4" indent="-362903" algn="l">
              <a:lnSpc>
                <a:spcPct val="100000"/>
              </a:lnSpc>
              <a:spcBef>
                <a:spcPts val="0"/>
              </a:spcBef>
              <a:spcAft>
                <a:spcPts val="0"/>
              </a:spcAft>
              <a:buSzPts val="500"/>
              <a:buNone/>
              <a:defRPr/>
            </a:lvl5pPr>
            <a:lvl6pPr marL="4354830" lvl="5" indent="-362903" algn="l">
              <a:lnSpc>
                <a:spcPct val="100000"/>
              </a:lnSpc>
              <a:spcBef>
                <a:spcPts val="0"/>
              </a:spcBef>
              <a:spcAft>
                <a:spcPts val="0"/>
              </a:spcAft>
              <a:buSzPts val="500"/>
              <a:buNone/>
              <a:defRPr/>
            </a:lvl6pPr>
            <a:lvl7pPr marL="5080635" lvl="6" indent="-362903" algn="l">
              <a:lnSpc>
                <a:spcPct val="100000"/>
              </a:lnSpc>
              <a:spcBef>
                <a:spcPts val="0"/>
              </a:spcBef>
              <a:spcAft>
                <a:spcPts val="0"/>
              </a:spcAft>
              <a:buSzPts val="500"/>
              <a:buNone/>
              <a:defRPr/>
            </a:lvl7pPr>
            <a:lvl8pPr marL="5806440" lvl="7" indent="-362903" algn="l">
              <a:lnSpc>
                <a:spcPct val="100000"/>
              </a:lnSpc>
              <a:spcBef>
                <a:spcPts val="0"/>
              </a:spcBef>
              <a:spcAft>
                <a:spcPts val="0"/>
              </a:spcAft>
              <a:buSzPts val="500"/>
              <a:buNone/>
              <a:defRPr/>
            </a:lvl8pPr>
            <a:lvl9pPr marL="6532245" lvl="8" indent="-362903" algn="l">
              <a:lnSpc>
                <a:spcPct val="100000"/>
              </a:lnSpc>
              <a:spcBef>
                <a:spcPts val="0"/>
              </a:spcBef>
              <a:spcAft>
                <a:spcPts val="0"/>
              </a:spcAft>
              <a:buSzPts val="500"/>
              <a:buNone/>
              <a:defRPr/>
            </a:lvl9pPr>
          </a:lstStyle>
          <a:p>
            <a:endParaRPr/>
          </a:p>
        </p:txBody>
      </p:sp>
      <p:sp>
        <p:nvSpPr>
          <p:cNvPr id="89" name="Google Shape;89;p25"/>
          <p:cNvSpPr txBox="1">
            <a:spLocks noGrp="1"/>
          </p:cNvSpPr>
          <p:nvPr>
            <p:ph type="ftr" idx="11"/>
          </p:nvPr>
        </p:nvSpPr>
        <p:spPr>
          <a:xfrm>
            <a:off x="3109257" y="4783325"/>
            <a:ext cx="2926359" cy="257168"/>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90" name="Google Shape;90;p25"/>
          <p:cNvSpPr txBox="1">
            <a:spLocks noGrp="1"/>
          </p:cNvSpPr>
          <p:nvPr>
            <p:ph type="dt" idx="10"/>
          </p:nvPr>
        </p:nvSpPr>
        <p:spPr>
          <a:xfrm>
            <a:off x="457244" y="4783325"/>
            <a:ext cx="2103321" cy="257168"/>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91" name="Google Shape;91;p25"/>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92"/>
        <p:cNvGrpSpPr/>
        <p:nvPr/>
      </p:nvGrpSpPr>
      <p:grpSpPr>
        <a:xfrm>
          <a:off x="0" y="0"/>
          <a:ext cx="0" cy="0"/>
          <a:chOff x="0" y="0"/>
          <a:chExt cx="0" cy="0"/>
        </a:xfrm>
      </p:grpSpPr>
      <p:sp>
        <p:nvSpPr>
          <p:cNvPr id="93" name="Google Shape;93;p26"/>
          <p:cNvSpPr txBox="1">
            <a:spLocks noGrp="1"/>
          </p:cNvSpPr>
          <p:nvPr>
            <p:ph type="title"/>
          </p:nvPr>
        </p:nvSpPr>
        <p:spPr>
          <a:xfrm>
            <a:off x="1442810" y="187653"/>
            <a:ext cx="6259475" cy="261454"/>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sz="1905" b="1" i="0" u="sng">
                <a:solidFill>
                  <a:srgbClr val="231F20"/>
                </a:solidFill>
                <a:latin typeface="Arial"/>
                <a:ea typeface="Arial"/>
                <a:cs typeface="Arial"/>
                <a:sym typeface="Aria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94" name="Google Shape;94;p26"/>
          <p:cNvSpPr txBox="1">
            <a:spLocks noGrp="1"/>
          </p:cNvSpPr>
          <p:nvPr>
            <p:ph type="ftr" idx="11"/>
          </p:nvPr>
        </p:nvSpPr>
        <p:spPr>
          <a:xfrm>
            <a:off x="3109257" y="4783325"/>
            <a:ext cx="2926359" cy="257168"/>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95" name="Google Shape;95;p26"/>
          <p:cNvSpPr txBox="1">
            <a:spLocks noGrp="1"/>
          </p:cNvSpPr>
          <p:nvPr>
            <p:ph type="dt" idx="10"/>
          </p:nvPr>
        </p:nvSpPr>
        <p:spPr>
          <a:xfrm>
            <a:off x="457244" y="4783325"/>
            <a:ext cx="2103321" cy="257168"/>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96" name="Google Shape;96;p26"/>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03"/>
        <p:cNvGrpSpPr/>
        <p:nvPr/>
      </p:nvGrpSpPr>
      <p:grpSpPr>
        <a:xfrm>
          <a:off x="0" y="0"/>
          <a:ext cx="0" cy="0"/>
          <a:chOff x="0" y="0"/>
          <a:chExt cx="0" cy="0"/>
        </a:xfrm>
      </p:grpSpPr>
      <p:sp>
        <p:nvSpPr>
          <p:cNvPr id="104" name="Google Shape;104;g61bdd4b2ff_0_485"/>
          <p:cNvSpPr txBox="1">
            <a:spLocks noGrp="1"/>
          </p:cNvSpPr>
          <p:nvPr>
            <p:ph type="ftr" idx="11"/>
          </p:nvPr>
        </p:nvSpPr>
        <p:spPr>
          <a:xfrm>
            <a:off x="3109257" y="4783325"/>
            <a:ext cx="2926359" cy="257168"/>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05" name="Google Shape;105;g61bdd4b2ff_0_485"/>
          <p:cNvSpPr txBox="1">
            <a:spLocks noGrp="1"/>
          </p:cNvSpPr>
          <p:nvPr>
            <p:ph type="dt" idx="10"/>
          </p:nvPr>
        </p:nvSpPr>
        <p:spPr>
          <a:xfrm>
            <a:off x="457244" y="4783325"/>
            <a:ext cx="2103321" cy="257168"/>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06" name="Google Shape;106;g61bdd4b2ff_0_485"/>
          <p:cNvSpPr txBox="1">
            <a:spLocks noGrp="1"/>
          </p:cNvSpPr>
          <p:nvPr>
            <p:ph type="sldNum" idx="12"/>
          </p:nvPr>
        </p:nvSpPr>
        <p:spPr>
          <a:xfrm>
            <a:off x="6584309" y="4783325"/>
            <a:ext cx="2103321" cy="257168"/>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8_Title and Content">
  <p:cSld name="8_Title and Content">
    <p:spTree>
      <p:nvGrpSpPr>
        <p:cNvPr id="1" name="Shape 107"/>
        <p:cNvGrpSpPr/>
        <p:nvPr/>
      </p:nvGrpSpPr>
      <p:grpSpPr>
        <a:xfrm>
          <a:off x="0" y="0"/>
          <a:ext cx="0" cy="0"/>
          <a:chOff x="0" y="0"/>
          <a:chExt cx="0" cy="0"/>
        </a:xfrm>
      </p:grpSpPr>
      <p:sp>
        <p:nvSpPr>
          <p:cNvPr id="108" name="Google Shape;108;g61bdd4b2ff_0_451"/>
          <p:cNvSpPr/>
          <p:nvPr/>
        </p:nvSpPr>
        <p:spPr>
          <a:xfrm>
            <a:off x="4434227" y="0"/>
            <a:ext cx="4710562" cy="5143360"/>
          </a:xfrm>
          <a:prstGeom prst="rect">
            <a:avLst/>
          </a:prstGeom>
          <a:solidFill>
            <a:srgbClr val="FFE006"/>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rgbClr val="FFE006"/>
              </a:solidFill>
              <a:latin typeface="Calibri"/>
              <a:ea typeface="Calibri"/>
              <a:cs typeface="Calibri"/>
              <a:sym typeface="Calibri"/>
            </a:endParaRPr>
          </a:p>
        </p:txBody>
      </p:sp>
      <p:sp>
        <p:nvSpPr>
          <p:cNvPr id="109" name="Google Shape;109;g61bdd4b2ff_0_451"/>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10" name="Google Shape;110;g61bdd4b2ff_0_451"/>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11" name="Google Shape;111;g61bdd4b2ff_0_451"/>
          <p:cNvSpPr txBox="1">
            <a:spLocks noGrp="1"/>
          </p:cNvSpPr>
          <p:nvPr>
            <p:ph type="sldNum" idx="12"/>
          </p:nvPr>
        </p:nvSpPr>
        <p:spPr>
          <a:xfrm>
            <a:off x="6584309" y="4783325"/>
            <a:ext cx="2103321" cy="133346"/>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112" name="Google Shape;112;g61bdd4b2ff_0_451"/>
          <p:cNvPicPr preferRelativeResize="0"/>
          <p:nvPr/>
        </p:nvPicPr>
        <p:blipFill rotWithShape="1">
          <a:blip r:embed="rId2">
            <a:alphaModFix/>
          </a:blip>
          <a:srcRect/>
          <a:stretch/>
        </p:blipFill>
        <p:spPr>
          <a:xfrm>
            <a:off x="4817672" y="921177"/>
            <a:ext cx="2811247" cy="2890388"/>
          </a:xfrm>
          <a:prstGeom prst="rect">
            <a:avLst/>
          </a:prstGeom>
          <a:noFill/>
          <a:ln>
            <a:noFill/>
          </a:ln>
        </p:spPr>
      </p:pic>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13"/>
        <p:cNvGrpSpPr/>
        <p:nvPr/>
      </p:nvGrpSpPr>
      <p:grpSpPr>
        <a:xfrm>
          <a:off x="0" y="0"/>
          <a:ext cx="0" cy="0"/>
          <a:chOff x="0" y="0"/>
          <a:chExt cx="0" cy="0"/>
        </a:xfrm>
      </p:grpSpPr>
      <p:sp>
        <p:nvSpPr>
          <p:cNvPr id="114" name="Google Shape;114;g61bdd4b2ff_0_414"/>
          <p:cNvSpPr/>
          <p:nvPr/>
        </p:nvSpPr>
        <p:spPr>
          <a:xfrm>
            <a:off x="0" y="0"/>
            <a:ext cx="9144873" cy="5143360"/>
          </a:xfrm>
          <a:prstGeom prst="rect">
            <a:avLst/>
          </a:prstGeom>
          <a:solidFill>
            <a:srgbClr val="FFE006"/>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rgbClr val="FFE006"/>
              </a:solidFill>
              <a:latin typeface="Calibri"/>
              <a:ea typeface="Calibri"/>
              <a:cs typeface="Calibri"/>
              <a:sym typeface="Calibri"/>
            </a:endParaRPr>
          </a:p>
        </p:txBody>
      </p:sp>
      <p:pic>
        <p:nvPicPr>
          <p:cNvPr id="115" name="Google Shape;115;g61bdd4b2ff_0_414"/>
          <p:cNvPicPr preferRelativeResize="0"/>
          <p:nvPr/>
        </p:nvPicPr>
        <p:blipFill rotWithShape="1">
          <a:blip r:embed="rId2">
            <a:alphaModFix/>
          </a:blip>
          <a:srcRect/>
          <a:stretch/>
        </p:blipFill>
        <p:spPr>
          <a:xfrm>
            <a:off x="5843527" y="291727"/>
            <a:ext cx="4123346" cy="4239424"/>
          </a:xfrm>
          <a:prstGeom prst="rect">
            <a:avLst/>
          </a:prstGeom>
          <a:noFill/>
          <a:ln>
            <a:noFill/>
          </a:ln>
        </p:spPr>
      </p:pic>
      <p:sp>
        <p:nvSpPr>
          <p:cNvPr id="116" name="Google Shape;116;g61bdd4b2ff_0_414"/>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17" name="Google Shape;117;g61bdd4b2ff_0_414"/>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18" name="Google Shape;118;g61bdd4b2ff_0_414"/>
          <p:cNvSpPr txBox="1">
            <a:spLocks noGrp="1"/>
          </p:cNvSpPr>
          <p:nvPr>
            <p:ph type="sldNum" idx="12"/>
          </p:nvPr>
        </p:nvSpPr>
        <p:spPr>
          <a:xfrm>
            <a:off x="6584309" y="4783325"/>
            <a:ext cx="2103321" cy="133346"/>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119" name="Google Shape;119;g61bdd4b2ff_0_414"/>
          <p:cNvPicPr preferRelativeResize="0"/>
          <p:nvPr/>
        </p:nvPicPr>
        <p:blipFill rotWithShape="1">
          <a:blip r:embed="rId3">
            <a:alphaModFix/>
          </a:blip>
          <a:srcRect/>
          <a:stretch/>
        </p:blipFill>
        <p:spPr>
          <a:xfrm>
            <a:off x="3384217" y="4344308"/>
            <a:ext cx="1890814" cy="436289"/>
          </a:xfrm>
          <a:prstGeom prst="rect">
            <a:avLst/>
          </a:prstGeom>
          <a:noFill/>
          <a:ln>
            <a:noFill/>
          </a:ln>
        </p:spPr>
      </p:pic>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7_Title and Content">
  <p:cSld name="7_Title and Content">
    <p:spTree>
      <p:nvGrpSpPr>
        <p:cNvPr id="1" name="Shape 120"/>
        <p:cNvGrpSpPr/>
        <p:nvPr/>
      </p:nvGrpSpPr>
      <p:grpSpPr>
        <a:xfrm>
          <a:off x="0" y="0"/>
          <a:ext cx="0" cy="0"/>
          <a:chOff x="0" y="0"/>
          <a:chExt cx="0" cy="0"/>
        </a:xfrm>
      </p:grpSpPr>
      <p:sp>
        <p:nvSpPr>
          <p:cNvPr id="121" name="Google Shape;121;g61bdd4b2ff_0_407"/>
          <p:cNvSpPr/>
          <p:nvPr/>
        </p:nvSpPr>
        <p:spPr>
          <a:xfrm>
            <a:off x="0" y="0"/>
            <a:ext cx="9144873" cy="5143360"/>
          </a:xfrm>
          <a:prstGeom prst="rect">
            <a:avLst/>
          </a:prstGeom>
          <a:solidFill>
            <a:srgbClr val="29235C"/>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pic>
        <p:nvPicPr>
          <p:cNvPr id="122" name="Google Shape;122;g61bdd4b2ff_0_407"/>
          <p:cNvPicPr preferRelativeResize="0"/>
          <p:nvPr/>
        </p:nvPicPr>
        <p:blipFill rotWithShape="1">
          <a:blip r:embed="rId2">
            <a:alphaModFix amt="21000"/>
          </a:blip>
          <a:srcRect/>
          <a:stretch/>
        </p:blipFill>
        <p:spPr>
          <a:xfrm>
            <a:off x="5843527" y="291727"/>
            <a:ext cx="4123346" cy="4239424"/>
          </a:xfrm>
          <a:prstGeom prst="rect">
            <a:avLst/>
          </a:prstGeom>
          <a:noFill/>
          <a:ln>
            <a:noFill/>
          </a:ln>
        </p:spPr>
      </p:pic>
      <p:sp>
        <p:nvSpPr>
          <p:cNvPr id="123" name="Google Shape;123;g61bdd4b2ff_0_407"/>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24" name="Google Shape;124;g61bdd4b2ff_0_407"/>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25" name="Google Shape;125;g61bdd4b2ff_0_407"/>
          <p:cNvSpPr txBox="1">
            <a:spLocks noGrp="1"/>
          </p:cNvSpPr>
          <p:nvPr>
            <p:ph type="sldNum" idx="12"/>
          </p:nvPr>
        </p:nvSpPr>
        <p:spPr>
          <a:xfrm>
            <a:off x="6584309" y="4783325"/>
            <a:ext cx="2103321" cy="133346"/>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126" name="Google Shape;126;g61bdd4b2ff_0_407"/>
          <p:cNvPicPr preferRelativeResize="0"/>
          <p:nvPr/>
        </p:nvPicPr>
        <p:blipFill rotWithShape="1">
          <a:blip r:embed="rId3">
            <a:alphaModFix/>
          </a:blip>
          <a:srcRect/>
          <a:stretch/>
        </p:blipFill>
        <p:spPr>
          <a:xfrm>
            <a:off x="3109257" y="3714054"/>
            <a:ext cx="2202111" cy="940267"/>
          </a:xfrm>
          <a:prstGeom prst="rect">
            <a:avLst/>
          </a:prstGeom>
          <a:noFill/>
          <a:ln>
            <a:noFill/>
          </a:ln>
        </p:spPr>
      </p:pic>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127"/>
        <p:cNvGrpSpPr/>
        <p:nvPr/>
      </p:nvGrpSpPr>
      <p:grpSpPr>
        <a:xfrm>
          <a:off x="0" y="0"/>
          <a:ext cx="0" cy="0"/>
          <a:chOff x="0" y="0"/>
          <a:chExt cx="0" cy="0"/>
        </a:xfrm>
      </p:grpSpPr>
      <p:sp>
        <p:nvSpPr>
          <p:cNvPr id="128" name="Google Shape;128;g61bdd4b2ff_0_421"/>
          <p:cNvSpPr/>
          <p:nvPr/>
        </p:nvSpPr>
        <p:spPr>
          <a:xfrm>
            <a:off x="7244491" y="0"/>
            <a:ext cx="1900419" cy="5143360"/>
          </a:xfrm>
          <a:prstGeom prst="rect">
            <a:avLst/>
          </a:prstGeom>
          <a:solidFill>
            <a:srgbClr val="29235C"/>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129" name="Google Shape;129;g61bdd4b2ff_0_421"/>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30" name="Google Shape;130;g61bdd4b2ff_0_421"/>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31" name="Google Shape;131;g61bdd4b2ff_0_421"/>
          <p:cNvSpPr txBox="1">
            <a:spLocks noGrp="1"/>
          </p:cNvSpPr>
          <p:nvPr>
            <p:ph type="sldNum" idx="12"/>
          </p:nvPr>
        </p:nvSpPr>
        <p:spPr>
          <a:xfrm>
            <a:off x="6584309" y="4783325"/>
            <a:ext cx="2103321" cy="133346"/>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132" name="Google Shape;132;g61bdd4b2ff_0_421"/>
          <p:cNvPicPr preferRelativeResize="0"/>
          <p:nvPr/>
        </p:nvPicPr>
        <p:blipFill rotWithShape="1">
          <a:blip r:embed="rId2">
            <a:alphaModFix/>
          </a:blip>
          <a:srcRect/>
          <a:stretch/>
        </p:blipFill>
        <p:spPr>
          <a:xfrm>
            <a:off x="5908464" y="214114"/>
            <a:ext cx="4253625" cy="4373371"/>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Otsikko_4">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77062" y="1224403"/>
            <a:ext cx="6189875" cy="1790700"/>
          </a:xfrm>
          <a:prstGeom prst="rect">
            <a:avLst/>
          </a:prstGeom>
        </p:spPr>
        <p:txBody>
          <a:bodyPr anchor="b">
            <a:noAutofit/>
          </a:bodyPr>
          <a:lstStyle>
            <a:lvl1pPr algn="ctr">
              <a:defRPr sz="3600" b="1" i="0">
                <a:solidFill>
                  <a:schemeClr val="bg1"/>
                </a:solidFill>
                <a:latin typeface="Calibri" panose="020F0502020204030204" pitchFamily="34" charset="0"/>
              </a:defRPr>
            </a:lvl1pPr>
          </a:lstStyle>
          <a:p>
            <a:endParaRPr lang="en-US" dirty="0"/>
          </a:p>
        </p:txBody>
      </p:sp>
      <p:sp>
        <p:nvSpPr>
          <p:cNvPr id="3" name="Subtitle 2"/>
          <p:cNvSpPr>
            <a:spLocks noGrp="1"/>
          </p:cNvSpPr>
          <p:nvPr>
            <p:ph type="subTitle" idx="1"/>
          </p:nvPr>
        </p:nvSpPr>
        <p:spPr>
          <a:xfrm>
            <a:off x="1575804" y="3293191"/>
            <a:ext cx="5992389" cy="1241822"/>
          </a:xfrm>
          <a:prstGeom prst="rect">
            <a:avLst/>
          </a:prstGeom>
        </p:spPr>
        <p:txBody>
          <a:bodyPr>
            <a:normAutofit/>
          </a:bodyPr>
          <a:lstStyle>
            <a:lvl1pPr marL="0" indent="0" algn="ctr">
              <a:buNone/>
              <a:defRPr sz="1600" b="0" i="0">
                <a:solidFill>
                  <a:schemeClr val="bg1"/>
                </a:solidFill>
                <a:latin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a:p>
        </p:txBody>
      </p:sp>
      <p:sp>
        <p:nvSpPr>
          <p:cNvPr id="9" name="Footer Placeholder 4">
            <a:extLst>
              <a:ext uri="{FF2B5EF4-FFF2-40B4-BE49-F238E27FC236}">
                <a16:creationId xmlns:a16="http://schemas.microsoft.com/office/drawing/2014/main" id="{D58951BD-8E00-6648-82CD-4651397CB930}"/>
              </a:ext>
            </a:extLst>
          </p:cNvPr>
          <p:cNvSpPr>
            <a:spLocks noGrp="1"/>
          </p:cNvSpPr>
          <p:nvPr>
            <p:ph type="ftr" sz="quarter" idx="3"/>
          </p:nvPr>
        </p:nvSpPr>
        <p:spPr>
          <a:xfrm>
            <a:off x="1753787" y="4712569"/>
            <a:ext cx="5636419" cy="273844"/>
          </a:xfrm>
          <a:prstGeom prst="rect">
            <a:avLst/>
          </a:prstGeom>
        </p:spPr>
        <p:txBody>
          <a:bodyPr vert="horz" lIns="91440" tIns="45720" rIns="91440" bIns="45720" rtlCol="0" anchor="ctr"/>
          <a:lstStyle>
            <a:lvl1pPr algn="ctr">
              <a:defRPr sz="900" b="0" i="0">
                <a:solidFill>
                  <a:schemeClr val="bg1"/>
                </a:solidFill>
                <a:latin typeface="Calibri Light" panose="020F0302020204030204" pitchFamily="34" charset="0"/>
              </a:defRPr>
            </a:lvl1pPr>
          </a:lstStyle>
          <a:p>
            <a:r>
              <a:rPr lang="en-GB" err="1"/>
              <a:t>Footeria</a:t>
            </a:r>
            <a:r>
              <a:rPr lang="en-GB"/>
              <a:t> </a:t>
            </a:r>
            <a:r>
              <a:rPr lang="en-GB" err="1"/>
              <a:t>voi</a:t>
            </a:r>
            <a:r>
              <a:rPr lang="en-GB"/>
              <a:t> </a:t>
            </a:r>
            <a:r>
              <a:rPr lang="en-GB" err="1"/>
              <a:t>muokata</a:t>
            </a:r>
            <a:r>
              <a:rPr lang="en-GB"/>
              <a:t> / </a:t>
            </a:r>
            <a:r>
              <a:rPr lang="en-GB" err="1"/>
              <a:t>poistaa</a:t>
            </a:r>
            <a:r>
              <a:rPr lang="en-GB"/>
              <a:t> </a:t>
            </a:r>
            <a:r>
              <a:rPr lang="en-GB" err="1"/>
              <a:t>kokonaan</a:t>
            </a:r>
            <a:r>
              <a:rPr lang="en-GB"/>
              <a:t>: Insert &gt; Header and Footer</a:t>
            </a:r>
            <a:endParaRPr lang="en-FI"/>
          </a:p>
        </p:txBody>
      </p:sp>
      <p:pic>
        <p:nvPicPr>
          <p:cNvPr id="7" name="Picture 7">
            <a:extLst>
              <a:ext uri="{FF2B5EF4-FFF2-40B4-BE49-F238E27FC236}">
                <a16:creationId xmlns:a16="http://schemas.microsoft.com/office/drawing/2014/main" id="{DB7E0459-2BCC-9303-D295-463F22E63750}"/>
              </a:ext>
            </a:extLst>
          </p:cNvPr>
          <p:cNvPicPr>
            <a:picLocks noChangeAspect="1"/>
          </p:cNvPicPr>
          <p:nvPr userDrawn="1"/>
        </p:nvPicPr>
        <p:blipFill>
          <a:blip r:embed="rId2"/>
          <a:srcRect/>
          <a:stretch/>
        </p:blipFill>
        <p:spPr>
          <a:xfrm>
            <a:off x="60713" y="29514"/>
            <a:ext cx="1775762" cy="1077828"/>
          </a:xfrm>
          <a:prstGeom prst="rect">
            <a:avLst/>
          </a:prstGeom>
        </p:spPr>
      </p:pic>
    </p:spTree>
    <p:extLst>
      <p:ext uri="{BB962C8B-B14F-4D97-AF65-F5344CB8AC3E}">
        <p14:creationId xmlns:p14="http://schemas.microsoft.com/office/powerpoint/2010/main" val="249863474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133"/>
        <p:cNvGrpSpPr/>
        <p:nvPr/>
      </p:nvGrpSpPr>
      <p:grpSpPr>
        <a:xfrm>
          <a:off x="0" y="0"/>
          <a:ext cx="0" cy="0"/>
          <a:chOff x="0" y="0"/>
          <a:chExt cx="0" cy="0"/>
        </a:xfrm>
      </p:grpSpPr>
      <p:sp>
        <p:nvSpPr>
          <p:cNvPr id="134" name="Google Shape;134;g61bdd4b2ff_0_427"/>
          <p:cNvSpPr/>
          <p:nvPr/>
        </p:nvSpPr>
        <p:spPr>
          <a:xfrm>
            <a:off x="4434227" y="0"/>
            <a:ext cx="4710562" cy="5143360"/>
          </a:xfrm>
          <a:prstGeom prst="rect">
            <a:avLst/>
          </a:prstGeom>
          <a:solidFill>
            <a:srgbClr val="FFE006"/>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135" name="Google Shape;135;g61bdd4b2ff_0_427"/>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36" name="Google Shape;136;g61bdd4b2ff_0_427"/>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37" name="Google Shape;137;g61bdd4b2ff_0_427"/>
          <p:cNvSpPr txBox="1">
            <a:spLocks noGrp="1"/>
          </p:cNvSpPr>
          <p:nvPr>
            <p:ph type="sldNum" idx="12"/>
          </p:nvPr>
        </p:nvSpPr>
        <p:spPr>
          <a:xfrm>
            <a:off x="6584309" y="4783325"/>
            <a:ext cx="2103321" cy="133346"/>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138" name="Google Shape;138;g61bdd4b2ff_0_427"/>
          <p:cNvPicPr preferRelativeResize="0"/>
          <p:nvPr/>
        </p:nvPicPr>
        <p:blipFill rotWithShape="1">
          <a:blip r:embed="rId2">
            <a:alphaModFix amt="13000"/>
          </a:blip>
          <a:srcRect/>
          <a:stretch/>
        </p:blipFill>
        <p:spPr>
          <a:xfrm>
            <a:off x="1505319" y="175691"/>
            <a:ext cx="4660770" cy="4791978"/>
          </a:xfrm>
          <a:prstGeom prst="rect">
            <a:avLst/>
          </a:prstGeom>
          <a:noFill/>
          <a:ln>
            <a:noFill/>
          </a:ln>
        </p:spPr>
      </p:pic>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9_Title and Content">
  <p:cSld name="9_Title and Content">
    <p:spTree>
      <p:nvGrpSpPr>
        <p:cNvPr id="1" name="Shape 139"/>
        <p:cNvGrpSpPr/>
        <p:nvPr/>
      </p:nvGrpSpPr>
      <p:grpSpPr>
        <a:xfrm>
          <a:off x="0" y="0"/>
          <a:ext cx="0" cy="0"/>
          <a:chOff x="0" y="0"/>
          <a:chExt cx="0" cy="0"/>
        </a:xfrm>
      </p:grpSpPr>
      <p:sp>
        <p:nvSpPr>
          <p:cNvPr id="140" name="Google Shape;140;g61bdd4b2ff_0_433"/>
          <p:cNvSpPr/>
          <p:nvPr/>
        </p:nvSpPr>
        <p:spPr>
          <a:xfrm>
            <a:off x="0" y="0"/>
            <a:ext cx="9144873" cy="5143360"/>
          </a:xfrm>
          <a:prstGeom prst="rect">
            <a:avLst/>
          </a:prstGeom>
          <a:solidFill>
            <a:srgbClr val="29235C"/>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141" name="Google Shape;141;g61bdd4b2ff_0_433"/>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42" name="Google Shape;142;g61bdd4b2ff_0_433"/>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43" name="Google Shape;143;g61bdd4b2ff_0_433"/>
          <p:cNvSpPr txBox="1">
            <a:spLocks noGrp="1"/>
          </p:cNvSpPr>
          <p:nvPr>
            <p:ph type="sldNum" idx="12"/>
          </p:nvPr>
        </p:nvSpPr>
        <p:spPr>
          <a:xfrm>
            <a:off x="6584309" y="4783325"/>
            <a:ext cx="2103321" cy="133346"/>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144" name="Google Shape;144;g61bdd4b2ff_0_433"/>
          <p:cNvPicPr preferRelativeResize="0"/>
          <p:nvPr/>
        </p:nvPicPr>
        <p:blipFill rotWithShape="1">
          <a:blip r:embed="rId2">
            <a:alphaModFix amt="24000"/>
          </a:blip>
          <a:srcRect/>
          <a:stretch/>
        </p:blipFill>
        <p:spPr>
          <a:xfrm>
            <a:off x="1508904" y="47025"/>
            <a:ext cx="4660770" cy="4791978"/>
          </a:xfrm>
          <a:prstGeom prst="rect">
            <a:avLst/>
          </a:prstGeom>
          <a:noFill/>
          <a:ln>
            <a:noFill/>
          </a:ln>
        </p:spPr>
      </p:pic>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145"/>
        <p:cNvGrpSpPr/>
        <p:nvPr/>
      </p:nvGrpSpPr>
      <p:grpSpPr>
        <a:xfrm>
          <a:off x="0" y="0"/>
          <a:ext cx="0" cy="0"/>
          <a:chOff x="0" y="0"/>
          <a:chExt cx="0" cy="0"/>
        </a:xfrm>
      </p:grpSpPr>
      <p:sp>
        <p:nvSpPr>
          <p:cNvPr id="146" name="Google Shape;146;g61bdd4b2ff_0_439"/>
          <p:cNvSpPr/>
          <p:nvPr/>
        </p:nvSpPr>
        <p:spPr>
          <a:xfrm>
            <a:off x="0" y="0"/>
            <a:ext cx="5908445" cy="5143360"/>
          </a:xfrm>
          <a:prstGeom prst="rect">
            <a:avLst/>
          </a:prstGeom>
          <a:solidFill>
            <a:srgbClr val="FFE006"/>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147" name="Google Shape;147;g61bdd4b2ff_0_439"/>
          <p:cNvSpPr/>
          <p:nvPr/>
        </p:nvSpPr>
        <p:spPr>
          <a:xfrm>
            <a:off x="5355625" y="0"/>
            <a:ext cx="3788931" cy="5143360"/>
          </a:xfrm>
          <a:prstGeom prst="rect">
            <a:avLst/>
          </a:prstGeom>
          <a:solidFill>
            <a:schemeClr val="dk1"/>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148" name="Google Shape;148;g61bdd4b2ff_0_439"/>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49" name="Google Shape;149;g61bdd4b2ff_0_439"/>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50" name="Google Shape;150;g61bdd4b2ff_0_439"/>
          <p:cNvSpPr txBox="1">
            <a:spLocks noGrp="1"/>
          </p:cNvSpPr>
          <p:nvPr>
            <p:ph type="sldNum" idx="12"/>
          </p:nvPr>
        </p:nvSpPr>
        <p:spPr>
          <a:xfrm>
            <a:off x="6584309" y="4783325"/>
            <a:ext cx="2103321" cy="133346"/>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151"/>
        <p:cNvGrpSpPr/>
        <p:nvPr/>
      </p:nvGrpSpPr>
      <p:grpSpPr>
        <a:xfrm>
          <a:off x="0" y="0"/>
          <a:ext cx="0" cy="0"/>
          <a:chOff x="0" y="0"/>
          <a:chExt cx="0" cy="0"/>
        </a:xfrm>
      </p:grpSpPr>
      <p:sp>
        <p:nvSpPr>
          <p:cNvPr id="152" name="Google Shape;152;g61bdd4b2ff_0_445"/>
          <p:cNvSpPr/>
          <p:nvPr/>
        </p:nvSpPr>
        <p:spPr>
          <a:xfrm>
            <a:off x="4434227" y="0"/>
            <a:ext cx="4710562" cy="5143360"/>
          </a:xfrm>
          <a:prstGeom prst="rect">
            <a:avLst/>
          </a:prstGeom>
          <a:solidFill>
            <a:srgbClr val="29235C"/>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153" name="Google Shape;153;g61bdd4b2ff_0_445"/>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54" name="Google Shape;154;g61bdd4b2ff_0_445"/>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55" name="Google Shape;155;g61bdd4b2ff_0_445"/>
          <p:cNvSpPr txBox="1">
            <a:spLocks noGrp="1"/>
          </p:cNvSpPr>
          <p:nvPr>
            <p:ph type="sldNum" idx="12"/>
          </p:nvPr>
        </p:nvSpPr>
        <p:spPr>
          <a:xfrm>
            <a:off x="6584309" y="4783325"/>
            <a:ext cx="2103321" cy="133346"/>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156" name="Google Shape;156;g61bdd4b2ff_0_445"/>
          <p:cNvPicPr preferRelativeResize="0"/>
          <p:nvPr/>
        </p:nvPicPr>
        <p:blipFill rotWithShape="1">
          <a:blip r:embed="rId2">
            <a:alphaModFix/>
          </a:blip>
          <a:srcRect/>
          <a:stretch/>
        </p:blipFill>
        <p:spPr>
          <a:xfrm>
            <a:off x="4817672" y="921177"/>
            <a:ext cx="2811247" cy="2890388"/>
          </a:xfrm>
          <a:prstGeom prst="rect">
            <a:avLst/>
          </a:prstGeom>
          <a:noFill/>
          <a:ln>
            <a:noFill/>
          </a:ln>
        </p:spPr>
      </p:pic>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157"/>
        <p:cNvGrpSpPr/>
        <p:nvPr/>
      </p:nvGrpSpPr>
      <p:grpSpPr>
        <a:xfrm>
          <a:off x="0" y="0"/>
          <a:ext cx="0" cy="0"/>
          <a:chOff x="0" y="0"/>
          <a:chExt cx="0" cy="0"/>
        </a:xfrm>
      </p:grpSpPr>
      <p:sp>
        <p:nvSpPr>
          <p:cNvPr id="158" name="Google Shape;158;g61bdd4b2ff_0_457"/>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59" name="Google Shape;159;g61bdd4b2ff_0_457"/>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60" name="Google Shape;160;g61bdd4b2ff_0_457"/>
          <p:cNvSpPr txBox="1">
            <a:spLocks noGrp="1"/>
          </p:cNvSpPr>
          <p:nvPr>
            <p:ph type="sldNum" idx="12"/>
          </p:nvPr>
        </p:nvSpPr>
        <p:spPr>
          <a:xfrm>
            <a:off x="6584309" y="4783325"/>
            <a:ext cx="2103321" cy="133346"/>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161" name="Google Shape;161;g61bdd4b2ff_0_457"/>
          <p:cNvPicPr preferRelativeResize="0"/>
          <p:nvPr/>
        </p:nvPicPr>
        <p:blipFill rotWithShape="1">
          <a:blip r:embed="rId2">
            <a:alphaModFix amt="7000"/>
          </a:blip>
          <a:srcRect/>
          <a:stretch/>
        </p:blipFill>
        <p:spPr>
          <a:xfrm>
            <a:off x="1854313" y="500448"/>
            <a:ext cx="4029044" cy="4142467"/>
          </a:xfrm>
          <a:prstGeom prst="rect">
            <a:avLst/>
          </a:prstGeom>
          <a:noFill/>
          <a:ln>
            <a:noFill/>
          </a:ln>
        </p:spPr>
      </p:pic>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162"/>
        <p:cNvGrpSpPr/>
        <p:nvPr/>
      </p:nvGrpSpPr>
      <p:grpSpPr>
        <a:xfrm>
          <a:off x="0" y="0"/>
          <a:ext cx="0" cy="0"/>
          <a:chOff x="0" y="0"/>
          <a:chExt cx="0" cy="0"/>
        </a:xfrm>
      </p:grpSpPr>
      <p:sp>
        <p:nvSpPr>
          <p:cNvPr id="163" name="Google Shape;163;g61bdd4b2ff_0_462"/>
          <p:cNvSpPr/>
          <p:nvPr/>
        </p:nvSpPr>
        <p:spPr>
          <a:xfrm>
            <a:off x="0" y="3927768"/>
            <a:ext cx="9144873" cy="1215357"/>
          </a:xfrm>
          <a:prstGeom prst="rect">
            <a:avLst/>
          </a:prstGeom>
          <a:solidFill>
            <a:srgbClr val="29235C"/>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164" name="Google Shape;164;g61bdd4b2ff_0_462"/>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65" name="Google Shape;165;g61bdd4b2ff_0_462"/>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66" name="Google Shape;166;g61bdd4b2ff_0_462"/>
          <p:cNvSpPr txBox="1">
            <a:spLocks noGrp="1"/>
          </p:cNvSpPr>
          <p:nvPr>
            <p:ph type="sldNum" idx="12"/>
          </p:nvPr>
        </p:nvSpPr>
        <p:spPr>
          <a:xfrm>
            <a:off x="6584309" y="4783325"/>
            <a:ext cx="2103321" cy="133346"/>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itle Slide" type="obj">
  <p:cSld name="OBJECT">
    <p:spTree>
      <p:nvGrpSpPr>
        <p:cNvPr id="1" name="Shape 167"/>
        <p:cNvGrpSpPr/>
        <p:nvPr/>
      </p:nvGrpSpPr>
      <p:grpSpPr>
        <a:xfrm>
          <a:off x="0" y="0"/>
          <a:ext cx="0" cy="0"/>
          <a:chOff x="0" y="0"/>
          <a:chExt cx="0" cy="0"/>
        </a:xfrm>
      </p:grpSpPr>
      <p:sp>
        <p:nvSpPr>
          <p:cNvPr id="168" name="Google Shape;168;g61bdd4b2ff_0_467"/>
          <p:cNvSpPr txBox="1">
            <a:spLocks noGrp="1"/>
          </p:cNvSpPr>
          <p:nvPr>
            <p:ph type="ctrTitle"/>
          </p:nvPr>
        </p:nvSpPr>
        <p:spPr>
          <a:xfrm>
            <a:off x="685866" y="1594442"/>
            <a:ext cx="7773142" cy="108010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69" name="Google Shape;169;g61bdd4b2ff_0_467"/>
          <p:cNvSpPr txBox="1">
            <a:spLocks noGrp="1"/>
          </p:cNvSpPr>
          <p:nvPr>
            <p:ph type="subTitle" idx="1"/>
          </p:nvPr>
        </p:nvSpPr>
        <p:spPr>
          <a:xfrm>
            <a:off x="1371731" y="2880282"/>
            <a:ext cx="6401411" cy="128584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70" name="Google Shape;170;g61bdd4b2ff_0_467"/>
          <p:cNvSpPr txBox="1">
            <a:spLocks noGrp="1"/>
          </p:cNvSpPr>
          <p:nvPr>
            <p:ph type="ftr" idx="11"/>
          </p:nvPr>
        </p:nvSpPr>
        <p:spPr>
          <a:xfrm>
            <a:off x="3109257" y="4783325"/>
            <a:ext cx="2926359" cy="257168"/>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71" name="Google Shape;171;g61bdd4b2ff_0_467"/>
          <p:cNvSpPr txBox="1">
            <a:spLocks noGrp="1"/>
          </p:cNvSpPr>
          <p:nvPr>
            <p:ph type="dt" idx="10"/>
          </p:nvPr>
        </p:nvSpPr>
        <p:spPr>
          <a:xfrm>
            <a:off x="457244" y="4783325"/>
            <a:ext cx="2103321" cy="257168"/>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72" name="Google Shape;172;g61bdd4b2ff_0_467"/>
          <p:cNvSpPr txBox="1">
            <a:spLocks noGrp="1"/>
          </p:cNvSpPr>
          <p:nvPr>
            <p:ph type="sldNum" idx="12"/>
          </p:nvPr>
        </p:nvSpPr>
        <p:spPr>
          <a:xfrm>
            <a:off x="6584309" y="4783325"/>
            <a:ext cx="2103321" cy="257168"/>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173"/>
        <p:cNvGrpSpPr/>
        <p:nvPr/>
      </p:nvGrpSpPr>
      <p:grpSpPr>
        <a:xfrm>
          <a:off x="0" y="0"/>
          <a:ext cx="0" cy="0"/>
          <a:chOff x="0" y="0"/>
          <a:chExt cx="0" cy="0"/>
        </a:xfrm>
      </p:grpSpPr>
      <p:sp>
        <p:nvSpPr>
          <p:cNvPr id="174" name="Google Shape;174;g61bdd4b2ff_0_473"/>
          <p:cNvSpPr txBox="1">
            <a:spLocks noGrp="1"/>
          </p:cNvSpPr>
          <p:nvPr>
            <p:ph type="title"/>
          </p:nvPr>
        </p:nvSpPr>
        <p:spPr>
          <a:xfrm>
            <a:off x="1442810" y="187653"/>
            <a:ext cx="6259475" cy="261454"/>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sz="1905" b="1" i="0" u="sng">
                <a:solidFill>
                  <a:srgbClr val="231F20"/>
                </a:solidFill>
                <a:latin typeface="Arial"/>
                <a:ea typeface="Arial"/>
                <a:cs typeface="Arial"/>
                <a:sym typeface="Aria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75" name="Google Shape;175;g61bdd4b2ff_0_473"/>
          <p:cNvSpPr txBox="1">
            <a:spLocks noGrp="1"/>
          </p:cNvSpPr>
          <p:nvPr>
            <p:ph type="body" idx="1"/>
          </p:nvPr>
        </p:nvSpPr>
        <p:spPr>
          <a:xfrm>
            <a:off x="457244" y="1182973"/>
            <a:ext cx="3978020" cy="3394618"/>
          </a:xfrm>
          <a:prstGeom prst="rect">
            <a:avLst/>
          </a:prstGeom>
          <a:noFill/>
          <a:ln>
            <a:noFill/>
          </a:ln>
        </p:spPr>
        <p:txBody>
          <a:bodyPr spcFirstLastPara="1" wrap="square" lIns="0" tIns="0" rIns="0" bIns="0" anchor="t" anchorCtr="0">
            <a:noAutofit/>
          </a:bodyPr>
          <a:lstStyle>
            <a:lvl1pPr marL="725805" lvl="0" indent="-362903" algn="l">
              <a:lnSpc>
                <a:spcPct val="100000"/>
              </a:lnSpc>
              <a:spcBef>
                <a:spcPts val="0"/>
              </a:spcBef>
              <a:spcAft>
                <a:spcPts val="0"/>
              </a:spcAft>
              <a:buSzPts val="500"/>
              <a:buNone/>
              <a:defRPr/>
            </a:lvl1pPr>
            <a:lvl2pPr marL="1451610" lvl="1" indent="-362903" algn="l">
              <a:lnSpc>
                <a:spcPct val="100000"/>
              </a:lnSpc>
              <a:spcBef>
                <a:spcPts val="0"/>
              </a:spcBef>
              <a:spcAft>
                <a:spcPts val="0"/>
              </a:spcAft>
              <a:buSzPts val="500"/>
              <a:buNone/>
              <a:defRPr/>
            </a:lvl2pPr>
            <a:lvl3pPr marL="2177415" lvl="2" indent="-362903" algn="l">
              <a:lnSpc>
                <a:spcPct val="100000"/>
              </a:lnSpc>
              <a:spcBef>
                <a:spcPts val="0"/>
              </a:spcBef>
              <a:spcAft>
                <a:spcPts val="0"/>
              </a:spcAft>
              <a:buSzPts val="500"/>
              <a:buNone/>
              <a:defRPr/>
            </a:lvl3pPr>
            <a:lvl4pPr marL="2903220" lvl="3" indent="-362903" algn="l">
              <a:lnSpc>
                <a:spcPct val="100000"/>
              </a:lnSpc>
              <a:spcBef>
                <a:spcPts val="0"/>
              </a:spcBef>
              <a:spcAft>
                <a:spcPts val="0"/>
              </a:spcAft>
              <a:buSzPts val="500"/>
              <a:buNone/>
              <a:defRPr/>
            </a:lvl4pPr>
            <a:lvl5pPr marL="3629025" lvl="4" indent="-362903" algn="l">
              <a:lnSpc>
                <a:spcPct val="100000"/>
              </a:lnSpc>
              <a:spcBef>
                <a:spcPts val="0"/>
              </a:spcBef>
              <a:spcAft>
                <a:spcPts val="0"/>
              </a:spcAft>
              <a:buSzPts val="500"/>
              <a:buNone/>
              <a:defRPr/>
            </a:lvl5pPr>
            <a:lvl6pPr marL="4354830" lvl="5" indent="-362903" algn="l">
              <a:lnSpc>
                <a:spcPct val="100000"/>
              </a:lnSpc>
              <a:spcBef>
                <a:spcPts val="0"/>
              </a:spcBef>
              <a:spcAft>
                <a:spcPts val="0"/>
              </a:spcAft>
              <a:buSzPts val="500"/>
              <a:buNone/>
              <a:defRPr/>
            </a:lvl6pPr>
            <a:lvl7pPr marL="5080635" lvl="6" indent="-362903" algn="l">
              <a:lnSpc>
                <a:spcPct val="100000"/>
              </a:lnSpc>
              <a:spcBef>
                <a:spcPts val="0"/>
              </a:spcBef>
              <a:spcAft>
                <a:spcPts val="0"/>
              </a:spcAft>
              <a:buSzPts val="500"/>
              <a:buNone/>
              <a:defRPr/>
            </a:lvl7pPr>
            <a:lvl8pPr marL="5806440" lvl="7" indent="-362903" algn="l">
              <a:lnSpc>
                <a:spcPct val="100000"/>
              </a:lnSpc>
              <a:spcBef>
                <a:spcPts val="0"/>
              </a:spcBef>
              <a:spcAft>
                <a:spcPts val="0"/>
              </a:spcAft>
              <a:buSzPts val="500"/>
              <a:buNone/>
              <a:defRPr/>
            </a:lvl8pPr>
            <a:lvl9pPr marL="6532245" lvl="8" indent="-362903" algn="l">
              <a:lnSpc>
                <a:spcPct val="100000"/>
              </a:lnSpc>
              <a:spcBef>
                <a:spcPts val="0"/>
              </a:spcBef>
              <a:spcAft>
                <a:spcPts val="0"/>
              </a:spcAft>
              <a:buSzPts val="500"/>
              <a:buNone/>
              <a:defRPr/>
            </a:lvl9pPr>
          </a:lstStyle>
          <a:p>
            <a:endParaRPr/>
          </a:p>
        </p:txBody>
      </p:sp>
      <p:sp>
        <p:nvSpPr>
          <p:cNvPr id="176" name="Google Shape;176;g61bdd4b2ff_0_473"/>
          <p:cNvSpPr txBox="1">
            <a:spLocks noGrp="1"/>
          </p:cNvSpPr>
          <p:nvPr>
            <p:ph type="body" idx="2"/>
          </p:nvPr>
        </p:nvSpPr>
        <p:spPr>
          <a:xfrm>
            <a:off x="4709610" y="1182973"/>
            <a:ext cx="3978020" cy="3394618"/>
          </a:xfrm>
          <a:prstGeom prst="rect">
            <a:avLst/>
          </a:prstGeom>
          <a:noFill/>
          <a:ln>
            <a:noFill/>
          </a:ln>
        </p:spPr>
        <p:txBody>
          <a:bodyPr spcFirstLastPara="1" wrap="square" lIns="0" tIns="0" rIns="0" bIns="0" anchor="t" anchorCtr="0">
            <a:noAutofit/>
          </a:bodyPr>
          <a:lstStyle>
            <a:lvl1pPr marL="725805" lvl="0" indent="-362903" algn="l">
              <a:lnSpc>
                <a:spcPct val="100000"/>
              </a:lnSpc>
              <a:spcBef>
                <a:spcPts val="0"/>
              </a:spcBef>
              <a:spcAft>
                <a:spcPts val="0"/>
              </a:spcAft>
              <a:buSzPts val="500"/>
              <a:buNone/>
              <a:defRPr/>
            </a:lvl1pPr>
            <a:lvl2pPr marL="1451610" lvl="1" indent="-362903" algn="l">
              <a:lnSpc>
                <a:spcPct val="100000"/>
              </a:lnSpc>
              <a:spcBef>
                <a:spcPts val="0"/>
              </a:spcBef>
              <a:spcAft>
                <a:spcPts val="0"/>
              </a:spcAft>
              <a:buSzPts val="500"/>
              <a:buNone/>
              <a:defRPr/>
            </a:lvl2pPr>
            <a:lvl3pPr marL="2177415" lvl="2" indent="-362903" algn="l">
              <a:lnSpc>
                <a:spcPct val="100000"/>
              </a:lnSpc>
              <a:spcBef>
                <a:spcPts val="0"/>
              </a:spcBef>
              <a:spcAft>
                <a:spcPts val="0"/>
              </a:spcAft>
              <a:buSzPts val="500"/>
              <a:buNone/>
              <a:defRPr/>
            </a:lvl3pPr>
            <a:lvl4pPr marL="2903220" lvl="3" indent="-362903" algn="l">
              <a:lnSpc>
                <a:spcPct val="100000"/>
              </a:lnSpc>
              <a:spcBef>
                <a:spcPts val="0"/>
              </a:spcBef>
              <a:spcAft>
                <a:spcPts val="0"/>
              </a:spcAft>
              <a:buSzPts val="500"/>
              <a:buNone/>
              <a:defRPr/>
            </a:lvl4pPr>
            <a:lvl5pPr marL="3629025" lvl="4" indent="-362903" algn="l">
              <a:lnSpc>
                <a:spcPct val="100000"/>
              </a:lnSpc>
              <a:spcBef>
                <a:spcPts val="0"/>
              </a:spcBef>
              <a:spcAft>
                <a:spcPts val="0"/>
              </a:spcAft>
              <a:buSzPts val="500"/>
              <a:buNone/>
              <a:defRPr/>
            </a:lvl5pPr>
            <a:lvl6pPr marL="4354830" lvl="5" indent="-362903" algn="l">
              <a:lnSpc>
                <a:spcPct val="100000"/>
              </a:lnSpc>
              <a:spcBef>
                <a:spcPts val="0"/>
              </a:spcBef>
              <a:spcAft>
                <a:spcPts val="0"/>
              </a:spcAft>
              <a:buSzPts val="500"/>
              <a:buNone/>
              <a:defRPr/>
            </a:lvl6pPr>
            <a:lvl7pPr marL="5080635" lvl="6" indent="-362903" algn="l">
              <a:lnSpc>
                <a:spcPct val="100000"/>
              </a:lnSpc>
              <a:spcBef>
                <a:spcPts val="0"/>
              </a:spcBef>
              <a:spcAft>
                <a:spcPts val="0"/>
              </a:spcAft>
              <a:buSzPts val="500"/>
              <a:buNone/>
              <a:defRPr/>
            </a:lvl7pPr>
            <a:lvl8pPr marL="5806440" lvl="7" indent="-362903" algn="l">
              <a:lnSpc>
                <a:spcPct val="100000"/>
              </a:lnSpc>
              <a:spcBef>
                <a:spcPts val="0"/>
              </a:spcBef>
              <a:spcAft>
                <a:spcPts val="0"/>
              </a:spcAft>
              <a:buSzPts val="500"/>
              <a:buNone/>
              <a:defRPr/>
            </a:lvl8pPr>
            <a:lvl9pPr marL="6532245" lvl="8" indent="-362903" algn="l">
              <a:lnSpc>
                <a:spcPct val="100000"/>
              </a:lnSpc>
              <a:spcBef>
                <a:spcPts val="0"/>
              </a:spcBef>
              <a:spcAft>
                <a:spcPts val="0"/>
              </a:spcAft>
              <a:buSzPts val="500"/>
              <a:buNone/>
              <a:defRPr/>
            </a:lvl9pPr>
          </a:lstStyle>
          <a:p>
            <a:endParaRPr/>
          </a:p>
        </p:txBody>
      </p:sp>
      <p:sp>
        <p:nvSpPr>
          <p:cNvPr id="177" name="Google Shape;177;g61bdd4b2ff_0_473"/>
          <p:cNvSpPr txBox="1">
            <a:spLocks noGrp="1"/>
          </p:cNvSpPr>
          <p:nvPr>
            <p:ph type="ftr" idx="11"/>
          </p:nvPr>
        </p:nvSpPr>
        <p:spPr>
          <a:xfrm>
            <a:off x="3109257" y="4783325"/>
            <a:ext cx="2926359" cy="257168"/>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78" name="Google Shape;178;g61bdd4b2ff_0_473"/>
          <p:cNvSpPr txBox="1">
            <a:spLocks noGrp="1"/>
          </p:cNvSpPr>
          <p:nvPr>
            <p:ph type="dt" idx="10"/>
          </p:nvPr>
        </p:nvSpPr>
        <p:spPr>
          <a:xfrm>
            <a:off x="457244" y="4783325"/>
            <a:ext cx="2103321" cy="257168"/>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79" name="Google Shape;179;g61bdd4b2ff_0_473"/>
          <p:cNvSpPr txBox="1">
            <a:spLocks noGrp="1"/>
          </p:cNvSpPr>
          <p:nvPr>
            <p:ph type="sldNum" idx="12"/>
          </p:nvPr>
        </p:nvSpPr>
        <p:spPr>
          <a:xfrm>
            <a:off x="6584309" y="4783325"/>
            <a:ext cx="2103321" cy="257168"/>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80"/>
        <p:cNvGrpSpPr/>
        <p:nvPr/>
      </p:nvGrpSpPr>
      <p:grpSpPr>
        <a:xfrm>
          <a:off x="0" y="0"/>
          <a:ext cx="0" cy="0"/>
          <a:chOff x="0" y="0"/>
          <a:chExt cx="0" cy="0"/>
        </a:xfrm>
      </p:grpSpPr>
      <p:sp>
        <p:nvSpPr>
          <p:cNvPr id="181" name="Google Shape;181;g61bdd4b2ff_0_480"/>
          <p:cNvSpPr txBox="1">
            <a:spLocks noGrp="1"/>
          </p:cNvSpPr>
          <p:nvPr>
            <p:ph type="title"/>
          </p:nvPr>
        </p:nvSpPr>
        <p:spPr>
          <a:xfrm>
            <a:off x="1442810" y="187653"/>
            <a:ext cx="6259475" cy="261454"/>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sz="1905" b="1" i="0" u="sng">
                <a:solidFill>
                  <a:srgbClr val="231F20"/>
                </a:solidFill>
                <a:latin typeface="Arial"/>
                <a:ea typeface="Arial"/>
                <a:cs typeface="Arial"/>
                <a:sym typeface="Aria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82" name="Google Shape;182;g61bdd4b2ff_0_480"/>
          <p:cNvSpPr txBox="1">
            <a:spLocks noGrp="1"/>
          </p:cNvSpPr>
          <p:nvPr>
            <p:ph type="ftr" idx="11"/>
          </p:nvPr>
        </p:nvSpPr>
        <p:spPr>
          <a:xfrm>
            <a:off x="3109257" y="4783325"/>
            <a:ext cx="2926359" cy="257168"/>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83" name="Google Shape;183;g61bdd4b2ff_0_480"/>
          <p:cNvSpPr txBox="1">
            <a:spLocks noGrp="1"/>
          </p:cNvSpPr>
          <p:nvPr>
            <p:ph type="dt" idx="10"/>
          </p:nvPr>
        </p:nvSpPr>
        <p:spPr>
          <a:xfrm>
            <a:off x="457244" y="4783325"/>
            <a:ext cx="2103321" cy="257168"/>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84" name="Google Shape;184;g61bdd4b2ff_0_480"/>
          <p:cNvSpPr txBox="1">
            <a:spLocks noGrp="1"/>
          </p:cNvSpPr>
          <p:nvPr>
            <p:ph type="sldNum" idx="12"/>
          </p:nvPr>
        </p:nvSpPr>
        <p:spPr>
          <a:xfrm>
            <a:off x="6584309" y="4783325"/>
            <a:ext cx="2103321" cy="257168"/>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tsikko_5">
    <p:bg>
      <p:bgPr>
        <a:solidFill>
          <a:schemeClr val="bg2"/>
        </a:solidFill>
        <a:effectLst/>
      </p:bgPr>
    </p:bg>
    <p:spTree>
      <p:nvGrpSpPr>
        <p:cNvPr id="1" name=""/>
        <p:cNvGrpSpPr/>
        <p:nvPr/>
      </p:nvGrpSpPr>
      <p:grpSpPr>
        <a:xfrm>
          <a:off x="0" y="0"/>
          <a:ext cx="0" cy="0"/>
          <a:chOff x="0" y="0"/>
          <a:chExt cx="0" cy="0"/>
        </a:xfrm>
      </p:grpSpPr>
      <p:sp>
        <p:nvSpPr>
          <p:cNvPr id="24" name="Footer Placeholder 4">
            <a:extLst>
              <a:ext uri="{FF2B5EF4-FFF2-40B4-BE49-F238E27FC236}">
                <a16:creationId xmlns:a16="http://schemas.microsoft.com/office/drawing/2014/main" id="{51E89F75-98B6-4C49-813F-BC52113A3401}"/>
              </a:ext>
            </a:extLst>
          </p:cNvPr>
          <p:cNvSpPr>
            <a:spLocks noGrp="1"/>
          </p:cNvSpPr>
          <p:nvPr>
            <p:ph type="ftr" sz="quarter" idx="3"/>
          </p:nvPr>
        </p:nvSpPr>
        <p:spPr>
          <a:xfrm>
            <a:off x="1260000" y="4795200"/>
            <a:ext cx="5636419" cy="161772"/>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
        <p:nvSpPr>
          <p:cNvPr id="6" name="Title 1">
            <a:extLst>
              <a:ext uri="{FF2B5EF4-FFF2-40B4-BE49-F238E27FC236}">
                <a16:creationId xmlns:a16="http://schemas.microsoft.com/office/drawing/2014/main" id="{B6B33680-515D-8D4F-B60F-F719C59DDA54}"/>
              </a:ext>
            </a:extLst>
          </p:cNvPr>
          <p:cNvSpPr>
            <a:spLocks noGrp="1"/>
          </p:cNvSpPr>
          <p:nvPr>
            <p:ph type="ctrTitle"/>
          </p:nvPr>
        </p:nvSpPr>
        <p:spPr>
          <a:xfrm>
            <a:off x="737699" y="1269705"/>
            <a:ext cx="3426797" cy="1790700"/>
          </a:xfrm>
          <a:prstGeom prst="rect">
            <a:avLst/>
          </a:prstGeom>
        </p:spPr>
        <p:txBody>
          <a:bodyPr lIns="0" anchor="b">
            <a:noAutofit/>
          </a:bodyPr>
          <a:lstStyle>
            <a:lvl1pPr algn="l">
              <a:defRPr sz="3600" b="1" i="0">
                <a:solidFill>
                  <a:schemeClr val="bg1"/>
                </a:solidFill>
                <a:latin typeface="Calibri" panose="020F0502020204030204" pitchFamily="34" charset="0"/>
              </a:defRPr>
            </a:lvl1pPr>
          </a:lstStyle>
          <a:p>
            <a:endParaRPr lang="en-US" dirty="0"/>
          </a:p>
        </p:txBody>
      </p:sp>
      <p:sp>
        <p:nvSpPr>
          <p:cNvPr id="7" name="Subtitle 2">
            <a:extLst>
              <a:ext uri="{FF2B5EF4-FFF2-40B4-BE49-F238E27FC236}">
                <a16:creationId xmlns:a16="http://schemas.microsoft.com/office/drawing/2014/main" id="{48B59B65-8F85-944B-864B-D87230513567}"/>
              </a:ext>
            </a:extLst>
          </p:cNvPr>
          <p:cNvSpPr>
            <a:spLocks noGrp="1"/>
          </p:cNvSpPr>
          <p:nvPr>
            <p:ph type="subTitle" idx="1"/>
          </p:nvPr>
        </p:nvSpPr>
        <p:spPr>
          <a:xfrm>
            <a:off x="737700" y="3333498"/>
            <a:ext cx="3426796" cy="881241"/>
          </a:xfrm>
          <a:prstGeom prst="rect">
            <a:avLst/>
          </a:prstGeom>
        </p:spPr>
        <p:txBody>
          <a:bodyPr lIns="0">
            <a:normAutofit/>
          </a:bodyPr>
          <a:lstStyle>
            <a:lvl1pPr marL="0" indent="0" algn="l">
              <a:buNone/>
              <a:defRPr sz="1600" b="0" i="0">
                <a:solidFill>
                  <a:schemeClr val="bg1"/>
                </a:solidFill>
                <a:latin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a:p>
        </p:txBody>
      </p:sp>
      <p:cxnSp>
        <p:nvCxnSpPr>
          <p:cNvPr id="8" name="Straight Connector 7">
            <a:extLst>
              <a:ext uri="{FF2B5EF4-FFF2-40B4-BE49-F238E27FC236}">
                <a16:creationId xmlns:a16="http://schemas.microsoft.com/office/drawing/2014/main" id="{4B758784-C4A3-9C40-AA66-8FFB9DD1A5D9}"/>
              </a:ext>
            </a:extLst>
          </p:cNvPr>
          <p:cNvCxnSpPr>
            <a:cxnSpLocks/>
          </p:cNvCxnSpPr>
          <p:nvPr userDrawn="1"/>
        </p:nvCxnSpPr>
        <p:spPr>
          <a:xfrm>
            <a:off x="737699" y="3171133"/>
            <a:ext cx="3426797"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7">
            <a:extLst>
              <a:ext uri="{FF2B5EF4-FFF2-40B4-BE49-F238E27FC236}">
                <a16:creationId xmlns:a16="http://schemas.microsoft.com/office/drawing/2014/main" id="{95E350C4-B7F6-0A0B-A353-D21B0E84CC4B}"/>
              </a:ext>
            </a:extLst>
          </p:cNvPr>
          <p:cNvPicPr>
            <a:picLocks noChangeAspect="1"/>
          </p:cNvPicPr>
          <p:nvPr userDrawn="1"/>
        </p:nvPicPr>
        <p:blipFill>
          <a:blip r:embed="rId2"/>
          <a:srcRect/>
          <a:stretch/>
        </p:blipFill>
        <p:spPr>
          <a:xfrm>
            <a:off x="60713" y="29514"/>
            <a:ext cx="1775762" cy="1077828"/>
          </a:xfrm>
          <a:prstGeom prst="rect">
            <a:avLst/>
          </a:prstGeom>
        </p:spPr>
      </p:pic>
    </p:spTree>
    <p:extLst>
      <p:ext uri="{BB962C8B-B14F-4D97-AF65-F5344CB8AC3E}">
        <p14:creationId xmlns:p14="http://schemas.microsoft.com/office/powerpoint/2010/main" val="1414772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Otsikko_6">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77062" y="1224403"/>
            <a:ext cx="6189875" cy="1790700"/>
          </a:xfrm>
          <a:prstGeom prst="rect">
            <a:avLst/>
          </a:prstGeom>
        </p:spPr>
        <p:txBody>
          <a:bodyPr anchor="b">
            <a:noAutofit/>
          </a:bodyPr>
          <a:lstStyle>
            <a:lvl1pPr algn="ctr">
              <a:defRPr sz="3600" b="1" i="0">
                <a:solidFill>
                  <a:schemeClr val="bg1"/>
                </a:solidFill>
                <a:latin typeface="Calibri" panose="020F0502020204030204" pitchFamily="34" charset="0"/>
              </a:defRPr>
            </a:lvl1pPr>
          </a:lstStyle>
          <a:p>
            <a:endParaRPr lang="en-US" dirty="0"/>
          </a:p>
        </p:txBody>
      </p:sp>
      <p:sp>
        <p:nvSpPr>
          <p:cNvPr id="3" name="Subtitle 2"/>
          <p:cNvSpPr>
            <a:spLocks noGrp="1"/>
          </p:cNvSpPr>
          <p:nvPr>
            <p:ph type="subTitle" idx="1"/>
          </p:nvPr>
        </p:nvSpPr>
        <p:spPr>
          <a:xfrm>
            <a:off x="1575804" y="3293191"/>
            <a:ext cx="5992389" cy="1241822"/>
          </a:xfrm>
          <a:prstGeom prst="rect">
            <a:avLst/>
          </a:prstGeom>
        </p:spPr>
        <p:txBody>
          <a:bodyPr>
            <a:normAutofit/>
          </a:bodyPr>
          <a:lstStyle>
            <a:lvl1pPr marL="0" indent="0" algn="ctr">
              <a:buNone/>
              <a:defRPr sz="1600" b="0" i="0">
                <a:solidFill>
                  <a:schemeClr val="bg1"/>
                </a:solidFill>
                <a:latin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a:p>
        </p:txBody>
      </p:sp>
      <p:cxnSp>
        <p:nvCxnSpPr>
          <p:cNvPr id="5" name="Straight Connector 4">
            <a:extLst>
              <a:ext uri="{FF2B5EF4-FFF2-40B4-BE49-F238E27FC236}">
                <a16:creationId xmlns:a16="http://schemas.microsoft.com/office/drawing/2014/main" id="{54501555-83A7-414C-9442-E81F69494C09}"/>
              </a:ext>
            </a:extLst>
          </p:cNvPr>
          <p:cNvCxnSpPr>
            <a:cxnSpLocks/>
          </p:cNvCxnSpPr>
          <p:nvPr userDrawn="1"/>
        </p:nvCxnSpPr>
        <p:spPr>
          <a:xfrm>
            <a:off x="1575802" y="3130826"/>
            <a:ext cx="5992391"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D58951BD-8E00-6648-82CD-4651397CB930}"/>
              </a:ext>
            </a:extLst>
          </p:cNvPr>
          <p:cNvSpPr>
            <a:spLocks noGrp="1"/>
          </p:cNvSpPr>
          <p:nvPr>
            <p:ph type="ftr" sz="quarter" idx="3"/>
          </p:nvPr>
        </p:nvSpPr>
        <p:spPr>
          <a:xfrm>
            <a:off x="1753787" y="4712569"/>
            <a:ext cx="5636419" cy="273844"/>
          </a:xfrm>
          <a:prstGeom prst="rect">
            <a:avLst/>
          </a:prstGeom>
        </p:spPr>
        <p:txBody>
          <a:bodyPr vert="horz" lIns="91440" tIns="45720" rIns="91440" bIns="45720" rtlCol="0" anchor="ctr"/>
          <a:lstStyle>
            <a:lvl1pPr algn="ctr">
              <a:defRPr sz="900" b="0" i="0">
                <a:solidFill>
                  <a:schemeClr val="bg1"/>
                </a:solidFill>
                <a:latin typeface="Calibri Light" panose="020F0302020204030204" pitchFamily="34" charset="0"/>
              </a:defRPr>
            </a:lvl1pPr>
          </a:lstStyle>
          <a:p>
            <a:r>
              <a:rPr lang="en-GB" err="1"/>
              <a:t>Footeria</a:t>
            </a:r>
            <a:r>
              <a:rPr lang="en-GB"/>
              <a:t> </a:t>
            </a:r>
            <a:r>
              <a:rPr lang="en-GB" err="1"/>
              <a:t>voi</a:t>
            </a:r>
            <a:r>
              <a:rPr lang="en-GB"/>
              <a:t> </a:t>
            </a:r>
            <a:r>
              <a:rPr lang="en-GB" err="1"/>
              <a:t>muokata</a:t>
            </a:r>
            <a:r>
              <a:rPr lang="en-GB"/>
              <a:t> / </a:t>
            </a:r>
            <a:r>
              <a:rPr lang="en-GB" err="1"/>
              <a:t>poistaa</a:t>
            </a:r>
            <a:r>
              <a:rPr lang="en-GB"/>
              <a:t> </a:t>
            </a:r>
            <a:r>
              <a:rPr lang="en-GB" err="1"/>
              <a:t>kokonaan</a:t>
            </a:r>
            <a:r>
              <a:rPr lang="en-GB"/>
              <a:t>: Insert &gt; Header and Footer</a:t>
            </a:r>
            <a:endParaRPr lang="en-FI"/>
          </a:p>
        </p:txBody>
      </p:sp>
      <p:pic>
        <p:nvPicPr>
          <p:cNvPr id="4" name="Picture 7">
            <a:extLst>
              <a:ext uri="{FF2B5EF4-FFF2-40B4-BE49-F238E27FC236}">
                <a16:creationId xmlns:a16="http://schemas.microsoft.com/office/drawing/2014/main" id="{4443239D-EB42-E0BD-BA8D-E61F36A22442}"/>
              </a:ext>
            </a:extLst>
          </p:cNvPr>
          <p:cNvPicPr>
            <a:picLocks noChangeAspect="1"/>
          </p:cNvPicPr>
          <p:nvPr userDrawn="1"/>
        </p:nvPicPr>
        <p:blipFill>
          <a:blip r:embed="rId2"/>
          <a:srcRect/>
          <a:stretch/>
        </p:blipFill>
        <p:spPr>
          <a:xfrm>
            <a:off x="60713" y="29514"/>
            <a:ext cx="1775762" cy="1077828"/>
          </a:xfrm>
          <a:prstGeom prst="rect">
            <a:avLst/>
          </a:prstGeom>
        </p:spPr>
      </p:pic>
    </p:spTree>
    <p:extLst>
      <p:ext uri="{BB962C8B-B14F-4D97-AF65-F5344CB8AC3E}">
        <p14:creationId xmlns:p14="http://schemas.microsoft.com/office/powerpoint/2010/main" val="122487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tsikko_7">
    <p:bg>
      <p:bgPr>
        <a:solidFill>
          <a:srgbClr val="FEFFFF"/>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6B33680-515D-8D4F-B60F-F719C59DDA54}"/>
              </a:ext>
            </a:extLst>
          </p:cNvPr>
          <p:cNvSpPr>
            <a:spLocks noGrp="1"/>
          </p:cNvSpPr>
          <p:nvPr>
            <p:ph type="ctrTitle"/>
          </p:nvPr>
        </p:nvSpPr>
        <p:spPr>
          <a:xfrm>
            <a:off x="737699" y="1269705"/>
            <a:ext cx="3426797" cy="1790700"/>
          </a:xfrm>
          <a:prstGeom prst="rect">
            <a:avLst/>
          </a:prstGeom>
        </p:spPr>
        <p:txBody>
          <a:bodyPr lIns="0" anchor="b">
            <a:noAutofit/>
          </a:bodyPr>
          <a:lstStyle>
            <a:lvl1pPr algn="l">
              <a:defRPr sz="3600" b="1" i="0">
                <a:solidFill>
                  <a:schemeClr val="tx1"/>
                </a:solidFill>
                <a:latin typeface="Calibri" panose="020F0502020204030204" pitchFamily="34" charset="0"/>
              </a:defRPr>
            </a:lvl1pPr>
          </a:lstStyle>
          <a:p>
            <a:endParaRPr lang="en-US" dirty="0"/>
          </a:p>
        </p:txBody>
      </p:sp>
      <p:sp>
        <p:nvSpPr>
          <p:cNvPr id="7" name="Subtitle 2">
            <a:extLst>
              <a:ext uri="{FF2B5EF4-FFF2-40B4-BE49-F238E27FC236}">
                <a16:creationId xmlns:a16="http://schemas.microsoft.com/office/drawing/2014/main" id="{48B59B65-8F85-944B-864B-D87230513567}"/>
              </a:ext>
            </a:extLst>
          </p:cNvPr>
          <p:cNvSpPr>
            <a:spLocks noGrp="1"/>
          </p:cNvSpPr>
          <p:nvPr>
            <p:ph type="subTitle" idx="1"/>
          </p:nvPr>
        </p:nvSpPr>
        <p:spPr>
          <a:xfrm>
            <a:off x="737700" y="3333498"/>
            <a:ext cx="3426796" cy="881241"/>
          </a:xfrm>
          <a:prstGeom prst="rect">
            <a:avLst/>
          </a:prstGeom>
        </p:spPr>
        <p:txBody>
          <a:bodyPr lIns="0">
            <a:normAutofit/>
          </a:bodyPr>
          <a:lstStyle>
            <a:lvl1pPr marL="0" indent="0" algn="l">
              <a:buNone/>
              <a:defRPr sz="1600" b="0" i="0">
                <a:solidFill>
                  <a:schemeClr val="tx1"/>
                </a:solidFill>
                <a:latin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a:p>
        </p:txBody>
      </p:sp>
      <p:cxnSp>
        <p:nvCxnSpPr>
          <p:cNvPr id="8" name="Straight Connector 7">
            <a:extLst>
              <a:ext uri="{FF2B5EF4-FFF2-40B4-BE49-F238E27FC236}">
                <a16:creationId xmlns:a16="http://schemas.microsoft.com/office/drawing/2014/main" id="{4B758784-C4A3-9C40-AA66-8FFB9DD1A5D9}"/>
              </a:ext>
            </a:extLst>
          </p:cNvPr>
          <p:cNvCxnSpPr>
            <a:cxnSpLocks/>
          </p:cNvCxnSpPr>
          <p:nvPr userDrawn="1"/>
        </p:nvCxnSpPr>
        <p:spPr>
          <a:xfrm>
            <a:off x="737699" y="3171133"/>
            <a:ext cx="3426797"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7">
            <a:extLst>
              <a:ext uri="{FF2B5EF4-FFF2-40B4-BE49-F238E27FC236}">
                <a16:creationId xmlns:a16="http://schemas.microsoft.com/office/drawing/2014/main" id="{C21FC692-7EEC-8BE1-D665-B53EB0184502}"/>
              </a:ext>
            </a:extLst>
          </p:cNvPr>
          <p:cNvPicPr>
            <a:picLocks noChangeAspect="1"/>
          </p:cNvPicPr>
          <p:nvPr userDrawn="1"/>
        </p:nvPicPr>
        <p:blipFill>
          <a:blip r:embed="rId2"/>
          <a:srcRect/>
          <a:stretch/>
        </p:blipFill>
        <p:spPr>
          <a:xfrm>
            <a:off x="60713" y="29514"/>
            <a:ext cx="1775762" cy="1077828"/>
          </a:xfrm>
          <a:prstGeom prst="rect">
            <a:avLst/>
          </a:prstGeom>
        </p:spPr>
      </p:pic>
    </p:spTree>
    <p:extLst>
      <p:ext uri="{BB962C8B-B14F-4D97-AF65-F5344CB8AC3E}">
        <p14:creationId xmlns:p14="http://schemas.microsoft.com/office/powerpoint/2010/main" val="218780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Otsikko_8">
    <p:bg>
      <p:bgPr>
        <a:solidFill>
          <a:srgbClr val="FE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77062" y="1224403"/>
            <a:ext cx="6189875" cy="1790700"/>
          </a:xfrm>
          <a:prstGeom prst="rect">
            <a:avLst/>
          </a:prstGeom>
        </p:spPr>
        <p:txBody>
          <a:bodyPr anchor="b">
            <a:noAutofit/>
          </a:bodyPr>
          <a:lstStyle>
            <a:lvl1pPr algn="ctr">
              <a:defRPr sz="3600" b="1" i="0">
                <a:solidFill>
                  <a:schemeClr val="tx1"/>
                </a:solidFill>
                <a:latin typeface="Calibri" panose="020F0502020204030204" pitchFamily="34" charset="0"/>
              </a:defRPr>
            </a:lvl1pPr>
          </a:lstStyle>
          <a:p>
            <a:endParaRPr lang="en-US" dirty="0"/>
          </a:p>
        </p:txBody>
      </p:sp>
      <p:sp>
        <p:nvSpPr>
          <p:cNvPr id="3" name="Subtitle 2"/>
          <p:cNvSpPr>
            <a:spLocks noGrp="1"/>
          </p:cNvSpPr>
          <p:nvPr>
            <p:ph type="subTitle" idx="1"/>
          </p:nvPr>
        </p:nvSpPr>
        <p:spPr>
          <a:xfrm>
            <a:off x="1575804" y="3293191"/>
            <a:ext cx="5992389" cy="1241822"/>
          </a:xfrm>
          <a:prstGeom prst="rect">
            <a:avLst/>
          </a:prstGeom>
        </p:spPr>
        <p:txBody>
          <a:bodyPr>
            <a:normAutofit/>
          </a:bodyPr>
          <a:lstStyle>
            <a:lvl1pPr marL="0" indent="0" algn="ctr">
              <a:buNone/>
              <a:defRPr sz="1600" b="0" i="0">
                <a:solidFill>
                  <a:schemeClr val="tx1"/>
                </a:solidFill>
                <a:latin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a:p>
        </p:txBody>
      </p:sp>
      <p:cxnSp>
        <p:nvCxnSpPr>
          <p:cNvPr id="5" name="Straight Connector 4">
            <a:extLst>
              <a:ext uri="{FF2B5EF4-FFF2-40B4-BE49-F238E27FC236}">
                <a16:creationId xmlns:a16="http://schemas.microsoft.com/office/drawing/2014/main" id="{54501555-83A7-414C-9442-E81F69494C09}"/>
              </a:ext>
            </a:extLst>
          </p:cNvPr>
          <p:cNvCxnSpPr>
            <a:cxnSpLocks/>
          </p:cNvCxnSpPr>
          <p:nvPr userDrawn="1"/>
        </p:nvCxnSpPr>
        <p:spPr>
          <a:xfrm>
            <a:off x="1575802" y="3130826"/>
            <a:ext cx="599239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E9E72A09-8610-0744-B1B4-A2E154B862EA}"/>
              </a:ext>
            </a:extLst>
          </p:cNvPr>
          <p:cNvSpPr>
            <a:spLocks noGrp="1"/>
          </p:cNvSpPr>
          <p:nvPr>
            <p:ph type="ftr" sz="quarter" idx="3"/>
          </p:nvPr>
        </p:nvSpPr>
        <p:spPr>
          <a:xfrm>
            <a:off x="1753787" y="4712569"/>
            <a:ext cx="5636419" cy="273844"/>
          </a:xfrm>
          <a:prstGeom prst="rect">
            <a:avLst/>
          </a:prstGeom>
        </p:spPr>
        <p:txBody>
          <a:bodyPr vert="horz" lIns="91440" tIns="45720" rIns="91440" bIns="45720" rtlCol="0" anchor="ctr"/>
          <a:lstStyle>
            <a:lvl1pPr algn="ctr">
              <a:defRPr sz="900" b="0" i="0">
                <a:solidFill>
                  <a:schemeClr val="tx1"/>
                </a:solidFill>
                <a:latin typeface="Calibri Light" panose="020F0302020204030204" pitchFamily="34" charset="0"/>
              </a:defRPr>
            </a:lvl1pPr>
          </a:lstStyle>
          <a:p>
            <a:r>
              <a:rPr lang="en-GB"/>
              <a:t>Footeria voi muokata / poistaa kokonaan: Insert &gt; Header and Footer</a:t>
            </a:r>
            <a:endParaRPr lang="en-FI"/>
          </a:p>
        </p:txBody>
      </p:sp>
      <p:pic>
        <p:nvPicPr>
          <p:cNvPr id="4" name="Picture 7">
            <a:extLst>
              <a:ext uri="{FF2B5EF4-FFF2-40B4-BE49-F238E27FC236}">
                <a16:creationId xmlns:a16="http://schemas.microsoft.com/office/drawing/2014/main" id="{ADF86427-8ABF-BAE4-4090-BD3EC2652308}"/>
              </a:ext>
            </a:extLst>
          </p:cNvPr>
          <p:cNvPicPr>
            <a:picLocks noChangeAspect="1"/>
          </p:cNvPicPr>
          <p:nvPr userDrawn="1"/>
        </p:nvPicPr>
        <p:blipFill>
          <a:blip r:embed="rId2"/>
          <a:srcRect/>
          <a:stretch/>
        </p:blipFill>
        <p:spPr>
          <a:xfrm>
            <a:off x="60713" y="29514"/>
            <a:ext cx="1775762" cy="1077828"/>
          </a:xfrm>
          <a:prstGeom prst="rect">
            <a:avLst/>
          </a:prstGeom>
        </p:spPr>
      </p:pic>
    </p:spTree>
    <p:extLst>
      <p:ext uri="{BB962C8B-B14F-4D97-AF65-F5344CB8AC3E}">
        <p14:creationId xmlns:p14="http://schemas.microsoft.com/office/powerpoint/2010/main" val="255094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10" Type="http://schemas.openxmlformats.org/officeDocument/2006/relationships/theme" Target="../theme/theme3.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8.xml"/><Relationship Id="rId7" Type="http://schemas.openxmlformats.org/officeDocument/2006/relationships/image" Target="../media/image4.png"/><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theme" Target="../theme/theme4.xml"/><Relationship Id="rId5" Type="http://schemas.openxmlformats.org/officeDocument/2006/relationships/slideLayout" Target="../slideLayouts/slideLayout30.xml"/><Relationship Id="rId4"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theme" Target="../theme/theme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theme" Target="../theme/theme6.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E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4062008"/>
      </p:ext>
    </p:extLst>
  </p:cSld>
  <p:clrMap bg1="lt1" tx1="dk1" bg2="lt2" tx2="dk2" accent1="accent1" accent2="accent2" accent3="accent3" accent4="accent4" accent5="accent5" accent6="accent6" hlink="hlink" folHlink="folHlink"/>
  <p:sldLayoutIdLst>
    <p:sldLayoutId id="2147483730" r:id="rId1"/>
    <p:sldLayoutId id="2147483722" r:id="rId2"/>
    <p:sldLayoutId id="2147483701" r:id="rId3"/>
    <p:sldLayoutId id="2147483734" r:id="rId4"/>
    <p:sldLayoutId id="2147483700" r:id="rId5"/>
    <p:sldLayoutId id="2147483733" r:id="rId6"/>
    <p:sldLayoutId id="2147483732" r:id="rId7"/>
    <p:sldLayoutId id="2147483735" r:id="rId8"/>
    <p:sldLayoutId id="2147483731" r:id="rId9"/>
    <p:sldLayoutId id="2147483725" r:id="rId10"/>
  </p:sldLayoutIdLst>
  <p:hf hdr="0" dt="0"/>
  <p:txStyles>
    <p:titleStyle>
      <a:lvl1pPr algn="l" defTabSz="685800" rtl="0" eaLnBrk="1" latinLnBrk="0" hangingPunct="1">
        <a:lnSpc>
          <a:spcPct val="90000"/>
        </a:lnSpc>
        <a:spcBef>
          <a:spcPct val="0"/>
        </a:spcBef>
        <a:buNone/>
        <a:defRPr sz="3300" b="0" i="0" kern="1200">
          <a:solidFill>
            <a:schemeClr val="bg1"/>
          </a:solidFill>
          <a:latin typeface="Bahnschrift" panose="020F050202020403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chemeClr val="bg1"/>
          </a:solidFill>
          <a:latin typeface="Bahnschrift" panose="020B0502040204020203"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bg1"/>
          </a:solidFill>
          <a:latin typeface="Bahnschrift" panose="020B050204020402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bg1"/>
          </a:solidFill>
          <a:latin typeface="Bahnschrift" panose="020B0502040204020203"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hnschrift" panose="020B0502040204020203"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hnschrift" panose="020B0502040204020203"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1A450E1B-CC92-9500-C48D-E17FA3F8B875}"/>
              </a:ext>
            </a:extLst>
          </p:cNvPr>
          <p:cNvSpPr>
            <a:spLocks noGrp="1"/>
          </p:cNvSpPr>
          <p:nvPr>
            <p:ph type="title"/>
          </p:nvPr>
        </p:nvSpPr>
        <p:spPr>
          <a:xfrm>
            <a:off x="630000" y="274638"/>
            <a:ext cx="7886700" cy="993775"/>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7E56F131-37B2-C3E6-D2CA-5E4D39E208EB}"/>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Tree>
    <p:extLst>
      <p:ext uri="{BB962C8B-B14F-4D97-AF65-F5344CB8AC3E}">
        <p14:creationId xmlns:p14="http://schemas.microsoft.com/office/powerpoint/2010/main" val="236329123"/>
      </p:ext>
    </p:extLst>
  </p:cSld>
  <p:clrMap bg1="lt1" tx1="dk1" bg2="lt2" tx2="dk2" accent1="accent1" accent2="accent2" accent3="accent3" accent4="accent4" accent5="accent5" accent6="accent6" hlink="hlink" folHlink="folHlink"/>
  <p:sldLayoutIdLst>
    <p:sldLayoutId id="2147483711" r:id="rId1"/>
    <p:sldLayoutId id="2147483713" r:id="rId2"/>
    <p:sldLayoutId id="2147483715" r:id="rId3"/>
    <p:sldLayoutId id="2147483716" r:id="rId4"/>
    <p:sldLayoutId id="2147483717" r:id="rId5"/>
    <p:sldLayoutId id="2147483718" r:id="rId6"/>
  </p:sldLayoutIdLst>
  <p:txStyles>
    <p:titleStyle>
      <a:lvl1pPr algn="l" defTabSz="914400" rtl="0" eaLnBrk="1" latinLnBrk="0" hangingPunct="1">
        <a:lnSpc>
          <a:spcPct val="90000"/>
        </a:lnSpc>
        <a:spcBef>
          <a:spcPct val="0"/>
        </a:spcBef>
        <a:buNone/>
        <a:defRPr sz="3200" b="1"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EFFFF"/>
        </a:solidFill>
        <a:effectLst/>
      </p:bgPr>
    </p:bg>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C7AC39EE-CD28-694D-B4D4-13F3D78F74BA}"/>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bg1"/>
                </a:solidFill>
                <a:latin typeface="Calibri" panose="020F0502020204030204" pitchFamily="34" charset="0"/>
              </a:defRPr>
            </a:lvl1pPr>
          </a:lstStyle>
          <a:p>
            <a:fld id="{F6C26B11-E21A-5446-B2BC-C9E9626207CF}" type="slidenum">
              <a:rPr lang="en-FI" smtClean="0"/>
              <a:pPr/>
              <a:t>‹#›</a:t>
            </a:fld>
            <a:endParaRPr lang="en-FI"/>
          </a:p>
        </p:txBody>
      </p:sp>
    </p:spTree>
    <p:extLst>
      <p:ext uri="{BB962C8B-B14F-4D97-AF65-F5344CB8AC3E}">
        <p14:creationId xmlns:p14="http://schemas.microsoft.com/office/powerpoint/2010/main" val="1547186766"/>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2" r:id="rId5"/>
    <p:sldLayoutId id="2147483693" r:id="rId6"/>
    <p:sldLayoutId id="2147483690" r:id="rId7"/>
    <p:sldLayoutId id="2147483692" r:id="rId8"/>
    <p:sldLayoutId id="2147483728" r:id="rId9"/>
  </p:sldLayoutIdLst>
  <p:hf hdr="0" dt="0"/>
  <p:txStyles>
    <p:titleStyle>
      <a:lvl1pPr algn="l" defTabSz="685800" rtl="0" eaLnBrk="1" latinLnBrk="0" hangingPunct="1">
        <a:lnSpc>
          <a:spcPct val="90000"/>
        </a:lnSpc>
        <a:spcBef>
          <a:spcPct val="0"/>
        </a:spcBef>
        <a:buNone/>
        <a:defRPr sz="3300" b="0" i="0" kern="1200">
          <a:solidFill>
            <a:schemeClr val="bg1"/>
          </a:solidFill>
          <a:latin typeface="Bahnschrift" panose="020F050202020403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chemeClr val="bg1"/>
          </a:solidFill>
          <a:latin typeface="Bahnschrift" panose="020B0502040204020203"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bg1"/>
          </a:solidFill>
          <a:latin typeface="Bahnschrift" panose="020B050204020402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bg1"/>
          </a:solidFill>
          <a:latin typeface="Bahnschrift" panose="020B0502040204020203"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hnschrift" panose="020B0502040204020203"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hnschrift" panose="020B0502040204020203"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endParaRPr lang="en-GB" dirty="0"/>
          </a:p>
        </p:txBody>
      </p:sp>
      <p:sp>
        <p:nvSpPr>
          <p:cNvPr id="10" name="Slide Number Placeholder 5">
            <a:extLst>
              <a:ext uri="{FF2B5EF4-FFF2-40B4-BE49-F238E27FC236}">
                <a16:creationId xmlns:a16="http://schemas.microsoft.com/office/drawing/2014/main" id="{072D92A3-9BBB-4E44-BC78-7B8FA9EA63E2}"/>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tx1"/>
                </a:solidFill>
                <a:latin typeface="Calibri" panose="020F0502020204030204" pitchFamily="34" charset="0"/>
              </a:defRPr>
            </a:lvl1pPr>
          </a:lstStyle>
          <a:p>
            <a:fld id="{F6C26B11-E21A-5446-B2BC-C9E9626207CF}" type="slidenum">
              <a:rPr lang="en-FI" smtClean="0"/>
              <a:pPr/>
              <a:t>‹#›</a:t>
            </a:fld>
            <a:endParaRPr lang="en-FI"/>
          </a:p>
        </p:txBody>
      </p:sp>
      <p:pic>
        <p:nvPicPr>
          <p:cNvPr id="4" name="Picture 7">
            <a:extLst>
              <a:ext uri="{FF2B5EF4-FFF2-40B4-BE49-F238E27FC236}">
                <a16:creationId xmlns:a16="http://schemas.microsoft.com/office/drawing/2014/main" id="{67220A09-120D-7E51-B2C8-E2D37BFA820B}"/>
              </a:ext>
            </a:extLst>
          </p:cNvPr>
          <p:cNvPicPr>
            <a:picLocks noChangeAspect="1"/>
          </p:cNvPicPr>
          <p:nvPr userDrawn="1"/>
        </p:nvPicPr>
        <p:blipFill>
          <a:blip r:embed="rId7"/>
          <a:srcRect/>
          <a:stretch/>
        </p:blipFill>
        <p:spPr>
          <a:xfrm>
            <a:off x="71089" y="4354862"/>
            <a:ext cx="1197300" cy="726720"/>
          </a:xfrm>
          <a:prstGeom prst="rect">
            <a:avLst/>
          </a:prstGeom>
        </p:spPr>
      </p:pic>
      <p:sp>
        <p:nvSpPr>
          <p:cNvPr id="5" name="Footer Placeholder 4">
            <a:extLst>
              <a:ext uri="{FF2B5EF4-FFF2-40B4-BE49-F238E27FC236}">
                <a16:creationId xmlns:a16="http://schemas.microsoft.com/office/drawing/2014/main" id="{989FEEE5-A2D5-FA79-CF47-63834571DF90}"/>
              </a:ext>
            </a:extLst>
          </p:cNvPr>
          <p:cNvSpPr>
            <a:spLocks noGrp="1"/>
          </p:cNvSpPr>
          <p:nvPr>
            <p:ph type="ftr" sz="quarter" idx="3"/>
          </p:nvPr>
        </p:nvSpPr>
        <p:spPr>
          <a:xfrm>
            <a:off x="1260000" y="4795200"/>
            <a:ext cx="5636419" cy="154397"/>
          </a:xfrm>
          <a:prstGeom prst="rect">
            <a:avLst/>
          </a:prstGeom>
        </p:spPr>
        <p:txBody>
          <a:bodyPr vert="horz" lIns="91440" tIns="45720" rIns="91440" bIns="45720" rtlCol="0" anchor="ctr"/>
          <a:lstStyle>
            <a:lvl1pPr algn="l">
              <a:defRPr sz="900" b="0" i="0">
                <a:solidFill>
                  <a:schemeClr val="tx1"/>
                </a:solidFill>
                <a:latin typeface="Calibri Light" panose="020F0302020204030204" pitchFamily="34" charset="0"/>
              </a:defRPr>
            </a:lvl1pPr>
          </a:lstStyle>
          <a:p>
            <a:r>
              <a:rPr lang="en-GB" dirty="0" err="1"/>
              <a:t>Footeria</a:t>
            </a:r>
            <a:r>
              <a:rPr lang="en-GB" dirty="0"/>
              <a:t> </a:t>
            </a:r>
            <a:r>
              <a:rPr lang="en-GB" dirty="0" err="1"/>
              <a:t>voi</a:t>
            </a:r>
            <a:r>
              <a:rPr lang="en-GB" dirty="0"/>
              <a:t> </a:t>
            </a:r>
            <a:r>
              <a:rPr lang="en-GB" dirty="0" err="1"/>
              <a:t>muokata</a:t>
            </a:r>
            <a:r>
              <a:rPr lang="en-GB" dirty="0"/>
              <a:t> / </a:t>
            </a:r>
            <a:r>
              <a:rPr lang="en-GB" dirty="0" err="1"/>
              <a:t>poistaa</a:t>
            </a:r>
            <a:r>
              <a:rPr lang="en-GB" dirty="0"/>
              <a:t> </a:t>
            </a:r>
            <a:r>
              <a:rPr lang="en-GB" dirty="0" err="1"/>
              <a:t>kokonaan</a:t>
            </a:r>
            <a:r>
              <a:rPr lang="en-GB" dirty="0"/>
              <a:t>: Insert &gt; Header and Footer</a:t>
            </a:r>
            <a:endParaRPr lang="en-FI" dirty="0"/>
          </a:p>
        </p:txBody>
      </p:sp>
    </p:spTree>
    <p:extLst>
      <p:ext uri="{BB962C8B-B14F-4D97-AF65-F5344CB8AC3E}">
        <p14:creationId xmlns:p14="http://schemas.microsoft.com/office/powerpoint/2010/main" val="240944861"/>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Lst>
  <p:hf hdr="0" dt="0"/>
  <p:txStyles>
    <p:titleStyle>
      <a:lvl1pPr algn="l" defTabSz="685800" rtl="0" eaLnBrk="1" latinLnBrk="0" hangingPunct="1">
        <a:lnSpc>
          <a:spcPct val="90000"/>
        </a:lnSpc>
        <a:spcBef>
          <a:spcPct val="0"/>
        </a:spcBef>
        <a:buNone/>
        <a:defRPr sz="3200" b="1" i="0" kern="1200">
          <a:solidFill>
            <a:schemeClr val="bg1"/>
          </a:solidFill>
          <a:latin typeface="Calibri" panose="020F050202020403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000" b="0" i="0" kern="1200">
          <a:solidFill>
            <a:schemeClr val="tx1"/>
          </a:solidFill>
          <a:latin typeface="Calibri" panose="020F050202020403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Calibri" panose="020F050202020403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b="0" i="0" kern="1200">
          <a:solidFill>
            <a:schemeClr val="tx1"/>
          </a:solidFill>
          <a:latin typeface="Calibri" panose="020F050202020403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hnschrift" panose="020B0502040204020203"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hnschrift" panose="020B0502040204020203"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1442810" y="187653"/>
            <a:ext cx="6259475" cy="261454"/>
          </a:xfrm>
          <a:prstGeom prst="rect">
            <a:avLst/>
          </a:prstGeom>
          <a:noFill/>
          <a:ln>
            <a:noFill/>
          </a:ln>
        </p:spPr>
        <p:txBody>
          <a:bodyPr spcFirstLastPara="1" wrap="square" lIns="0" tIns="0" rIns="0" bIns="0" anchor="t" anchorCtr="0">
            <a:spAutoFit/>
          </a:bodyPr>
          <a:lstStyle>
            <a:lvl1pPr marR="0" lvl="0" algn="l" rtl="0">
              <a:lnSpc>
                <a:spcPct val="100000"/>
              </a:lnSpc>
              <a:spcBef>
                <a:spcPts val="0"/>
              </a:spcBef>
              <a:spcAft>
                <a:spcPts val="0"/>
              </a:spcAft>
              <a:buClr>
                <a:srgbClr val="000000"/>
              </a:buClr>
              <a:buSzPts val="500"/>
              <a:buFont typeface="Arial"/>
              <a:buNone/>
              <a:defRPr sz="1200" b="1" i="0" u="sng" strike="noStrike" cap="none">
                <a:solidFill>
                  <a:srgbClr val="231F20"/>
                </a:solidFill>
                <a:latin typeface="Arial"/>
                <a:ea typeface="Arial"/>
                <a:cs typeface="Arial"/>
                <a:sym typeface="Arial"/>
              </a:defRPr>
            </a:lvl1pPr>
            <a:lvl2pPr marR="0" lvl="1"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9pPr>
          </a:lstStyle>
          <a:p>
            <a:endParaRPr/>
          </a:p>
        </p:txBody>
      </p:sp>
      <p:sp>
        <p:nvSpPr>
          <p:cNvPr id="11" name="Google Shape;11;p13"/>
          <p:cNvSpPr txBox="1">
            <a:spLocks noGrp="1"/>
          </p:cNvSpPr>
          <p:nvPr>
            <p:ph type="body" idx="1"/>
          </p:nvPr>
        </p:nvSpPr>
        <p:spPr>
          <a:xfrm>
            <a:off x="457244" y="1182973"/>
            <a:ext cx="8230386" cy="3394618"/>
          </a:xfrm>
          <a:prstGeom prst="rect">
            <a:avLst/>
          </a:prstGeom>
          <a:noFill/>
          <a:ln>
            <a:noFill/>
          </a:ln>
        </p:spPr>
        <p:txBody>
          <a:bodyPr spcFirstLastPara="1" wrap="square" lIns="0" tIns="0" rIns="0" bIns="0" anchor="t" anchorCtr="0">
            <a:spAutoFit/>
          </a:bodyPr>
          <a:lstStyle>
            <a:lvl1pPr marL="457200" marR="0" lvl="0"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9pPr>
          </a:lstStyle>
          <a:p>
            <a:endParaRPr/>
          </a:p>
        </p:txBody>
      </p:sp>
      <p:sp>
        <p:nvSpPr>
          <p:cNvPr id="12" name="Google Shape;12;p13"/>
          <p:cNvSpPr txBox="1">
            <a:spLocks noGrp="1"/>
          </p:cNvSpPr>
          <p:nvPr>
            <p:ph type="ftr" idx="11"/>
          </p:nvPr>
        </p:nvSpPr>
        <p:spPr>
          <a:xfrm>
            <a:off x="3109257" y="4783325"/>
            <a:ext cx="2926359" cy="257168"/>
          </a:xfrm>
          <a:prstGeom prst="rect">
            <a:avLst/>
          </a:prstGeom>
          <a:noFill/>
          <a:ln>
            <a:noFill/>
          </a:ln>
        </p:spPr>
        <p:txBody>
          <a:bodyPr spcFirstLastPara="1" wrap="square" lIns="0" tIns="0" rIns="0" bIns="0" anchor="t" anchorCtr="0">
            <a:spAutoFit/>
          </a:bodyPr>
          <a:lstStyle>
            <a:lvl1pPr marR="0" lvl="0" algn="ctr" rtl="0">
              <a:lnSpc>
                <a:spcPct val="100000"/>
              </a:lnSpc>
              <a:spcBef>
                <a:spcPts val="0"/>
              </a:spcBef>
              <a:spcAft>
                <a:spcPts val="0"/>
              </a:spcAft>
              <a:buClr>
                <a:srgbClr val="000000"/>
              </a:buClr>
              <a:buSzPts val="500"/>
              <a:buFont typeface="Arial"/>
              <a:buNone/>
              <a:defRPr sz="953"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9pPr>
          </a:lstStyle>
          <a:p>
            <a:endParaRPr/>
          </a:p>
        </p:txBody>
      </p:sp>
      <p:sp>
        <p:nvSpPr>
          <p:cNvPr id="13" name="Google Shape;13;p13"/>
          <p:cNvSpPr txBox="1">
            <a:spLocks noGrp="1"/>
          </p:cNvSpPr>
          <p:nvPr>
            <p:ph type="dt" idx="10"/>
          </p:nvPr>
        </p:nvSpPr>
        <p:spPr>
          <a:xfrm>
            <a:off x="457244" y="4783325"/>
            <a:ext cx="2103321" cy="257168"/>
          </a:xfrm>
          <a:prstGeom prst="rect">
            <a:avLst/>
          </a:prstGeom>
          <a:noFill/>
          <a:ln>
            <a:noFill/>
          </a:ln>
        </p:spPr>
        <p:txBody>
          <a:bodyPr spcFirstLastPara="1" wrap="square" lIns="0" tIns="0" rIns="0" bIns="0" anchor="t" anchorCtr="0">
            <a:spAutoFit/>
          </a:bodyPr>
          <a:lstStyle>
            <a:lvl1pPr marR="0" lvl="0" algn="l" rtl="0">
              <a:lnSpc>
                <a:spcPct val="100000"/>
              </a:lnSpc>
              <a:spcBef>
                <a:spcPts val="0"/>
              </a:spcBef>
              <a:spcAft>
                <a:spcPts val="0"/>
              </a:spcAft>
              <a:buClr>
                <a:srgbClr val="000000"/>
              </a:buClr>
              <a:buSzPts val="500"/>
              <a:buFont typeface="Arial"/>
              <a:buNone/>
              <a:defRPr sz="953"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9pPr>
          </a:lstStyle>
          <a:p>
            <a:endParaRPr/>
          </a:p>
        </p:txBody>
      </p:sp>
      <p:sp>
        <p:nvSpPr>
          <p:cNvPr id="14" name="Google Shape;14;p13"/>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7"/>
        <p:cNvGrpSpPr/>
        <p:nvPr/>
      </p:nvGrpSpPr>
      <p:grpSpPr>
        <a:xfrm>
          <a:off x="0" y="0"/>
          <a:ext cx="0" cy="0"/>
          <a:chOff x="0" y="0"/>
          <a:chExt cx="0" cy="0"/>
        </a:xfrm>
      </p:grpSpPr>
      <p:sp>
        <p:nvSpPr>
          <p:cNvPr id="98" name="Google Shape;98;g61bdd4b2ff_0_401"/>
          <p:cNvSpPr txBox="1">
            <a:spLocks noGrp="1"/>
          </p:cNvSpPr>
          <p:nvPr>
            <p:ph type="title"/>
          </p:nvPr>
        </p:nvSpPr>
        <p:spPr>
          <a:xfrm>
            <a:off x="1442810" y="187653"/>
            <a:ext cx="6259475" cy="261454"/>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000000"/>
              </a:buClr>
              <a:buSzPts val="500"/>
              <a:buFont typeface="Arial"/>
              <a:buNone/>
              <a:defRPr sz="1200" b="1" i="0" u="sng" strike="noStrike" cap="none">
                <a:solidFill>
                  <a:srgbClr val="231F20"/>
                </a:solidFill>
                <a:latin typeface="Arial"/>
                <a:ea typeface="Arial"/>
                <a:cs typeface="Arial"/>
                <a:sym typeface="Arial"/>
              </a:defRPr>
            </a:lvl1pPr>
            <a:lvl2pPr marR="0" lvl="1"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9pPr>
          </a:lstStyle>
          <a:p>
            <a:endParaRPr/>
          </a:p>
        </p:txBody>
      </p:sp>
      <p:sp>
        <p:nvSpPr>
          <p:cNvPr id="99" name="Google Shape;99;g61bdd4b2ff_0_401"/>
          <p:cNvSpPr txBox="1">
            <a:spLocks noGrp="1"/>
          </p:cNvSpPr>
          <p:nvPr>
            <p:ph type="body" idx="1"/>
          </p:nvPr>
        </p:nvSpPr>
        <p:spPr>
          <a:xfrm>
            <a:off x="457244" y="1182973"/>
            <a:ext cx="8230386" cy="3394618"/>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9pPr>
          </a:lstStyle>
          <a:p>
            <a:endParaRPr/>
          </a:p>
        </p:txBody>
      </p:sp>
      <p:sp>
        <p:nvSpPr>
          <p:cNvPr id="100" name="Google Shape;100;g61bdd4b2ff_0_401"/>
          <p:cNvSpPr txBox="1">
            <a:spLocks noGrp="1"/>
          </p:cNvSpPr>
          <p:nvPr>
            <p:ph type="ftr" idx="11"/>
          </p:nvPr>
        </p:nvSpPr>
        <p:spPr>
          <a:xfrm>
            <a:off x="3109257" y="4783325"/>
            <a:ext cx="2926359" cy="257168"/>
          </a:xfrm>
          <a:prstGeom prst="rect">
            <a:avLst/>
          </a:prstGeom>
          <a:noFill/>
          <a:ln>
            <a:noFill/>
          </a:ln>
        </p:spPr>
        <p:txBody>
          <a:bodyPr spcFirstLastPara="1" wrap="square" lIns="0" tIns="0" rIns="0" bIns="0" anchor="t" anchorCtr="0">
            <a:noAutofit/>
          </a:bodyPr>
          <a:lstStyle>
            <a:lvl1pPr marR="0" lvl="0" algn="ctr" rtl="0">
              <a:lnSpc>
                <a:spcPct val="100000"/>
              </a:lnSpc>
              <a:spcBef>
                <a:spcPts val="0"/>
              </a:spcBef>
              <a:spcAft>
                <a:spcPts val="0"/>
              </a:spcAft>
              <a:buClr>
                <a:srgbClr val="000000"/>
              </a:buClr>
              <a:buSzPts val="500"/>
              <a:buFont typeface="Arial"/>
              <a:buNone/>
              <a:defRPr sz="953"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9pPr>
          </a:lstStyle>
          <a:p>
            <a:endParaRPr/>
          </a:p>
        </p:txBody>
      </p:sp>
      <p:sp>
        <p:nvSpPr>
          <p:cNvPr id="101" name="Google Shape;101;g61bdd4b2ff_0_401"/>
          <p:cNvSpPr txBox="1">
            <a:spLocks noGrp="1"/>
          </p:cNvSpPr>
          <p:nvPr>
            <p:ph type="dt" idx="10"/>
          </p:nvPr>
        </p:nvSpPr>
        <p:spPr>
          <a:xfrm>
            <a:off x="457244" y="4783325"/>
            <a:ext cx="2103321" cy="257168"/>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000000"/>
              </a:buClr>
              <a:buSzPts val="500"/>
              <a:buFont typeface="Arial"/>
              <a:buNone/>
              <a:defRPr sz="953"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9pPr>
          </a:lstStyle>
          <a:p>
            <a:endParaRPr/>
          </a:p>
        </p:txBody>
      </p:sp>
      <p:sp>
        <p:nvSpPr>
          <p:cNvPr id="102" name="Google Shape;102;g61bdd4b2ff_0_401"/>
          <p:cNvSpPr txBox="1">
            <a:spLocks noGrp="1"/>
          </p:cNvSpPr>
          <p:nvPr>
            <p:ph type="sldNum" idx="12"/>
          </p:nvPr>
        </p:nvSpPr>
        <p:spPr>
          <a:xfrm>
            <a:off x="6584309" y="4783325"/>
            <a:ext cx="2103321" cy="257168"/>
          </a:xfrm>
          <a:prstGeom prst="rect">
            <a:avLst/>
          </a:prstGeom>
          <a:noFill/>
          <a:ln>
            <a:noFill/>
          </a:ln>
        </p:spPr>
        <p:txBody>
          <a:bodyPr spcFirstLastPara="1" wrap="square" lIns="0" tIns="0" rIns="0" bIns="0" anchor="t" anchorCtr="0">
            <a:noAutofit/>
          </a:bodyPr>
          <a:lstStyle>
            <a:lvl1pPr marL="0" marR="0" lvl="0"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5.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5.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45.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45.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45.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45.xml"/></Relationships>
</file>

<file path=ppt/slides/_rels/slide16.xml.rels><?xml version="1.0" encoding="UTF-8" standalone="yes"?>
<Relationships xmlns="http://schemas.openxmlformats.org/package/2006/relationships"><Relationship Id="rId3" Type="http://schemas.openxmlformats.org/officeDocument/2006/relationships/hyperlink" Target="http://www.eratauko.fi" TargetMode="External"/><Relationship Id="rId2" Type="http://schemas.openxmlformats.org/officeDocument/2006/relationships/notesSlide" Target="../notesSlides/notesSlide15.xml"/><Relationship Id="rId1" Type="http://schemas.openxmlformats.org/officeDocument/2006/relationships/slideLayout" Target="../slideLayouts/slideLayout45.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5.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OB4UoUul-Lk" TargetMode="External"/><Relationship Id="rId2" Type="http://schemas.openxmlformats.org/officeDocument/2006/relationships/notesSlide" Target="../notesSlides/notesSlide7.xml"/><Relationship Id="rId1" Type="http://schemas.openxmlformats.org/officeDocument/2006/relationships/slideLayout" Target="../slideLayouts/slideLayout45.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0A8411A0-ED01-F1A1-7C96-37D1219851EA}"/>
              </a:ext>
            </a:extLst>
          </p:cNvPr>
          <p:cNvSpPr>
            <a:spLocks noGrp="1"/>
          </p:cNvSpPr>
          <p:nvPr>
            <p:ph type="ctrTitle"/>
          </p:nvPr>
        </p:nvSpPr>
        <p:spPr>
          <a:xfrm>
            <a:off x="720000" y="1315328"/>
            <a:ext cx="3513751" cy="1113763"/>
          </a:xfrm>
        </p:spPr>
        <p:txBody>
          <a:bodyPr lIns="0"/>
          <a:lstStyle/>
          <a:p>
            <a:pPr algn="l"/>
            <a:r>
              <a:rPr lang="fi-FI" dirty="0"/>
              <a:t>Dialogi</a:t>
            </a:r>
            <a:endParaRPr lang="en-FI" dirty="0"/>
          </a:p>
        </p:txBody>
      </p:sp>
    </p:spTree>
    <p:extLst>
      <p:ext uri="{BB962C8B-B14F-4D97-AF65-F5344CB8AC3E}">
        <p14:creationId xmlns:p14="http://schemas.microsoft.com/office/powerpoint/2010/main" val="3574230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g12445fd9bea_0_8"/>
          <p:cNvSpPr txBox="1"/>
          <p:nvPr/>
        </p:nvSpPr>
        <p:spPr>
          <a:xfrm>
            <a:off x="607445" y="354947"/>
            <a:ext cx="3934674" cy="3929828"/>
          </a:xfrm>
          <a:prstGeom prst="rect">
            <a:avLst/>
          </a:prstGeom>
          <a:noFill/>
          <a:ln>
            <a:noFill/>
          </a:ln>
        </p:spPr>
        <p:txBody>
          <a:bodyPr spcFirstLastPara="1" wrap="square" lIns="51513" tIns="51513" rIns="51513" bIns="5151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chemeClr val="dk1"/>
              </a:buClr>
              <a:buSzPts val="400"/>
              <a:buFont typeface="Arial"/>
              <a:buNone/>
            </a:pPr>
            <a:r>
              <a:rPr lang="fi-FI" sz="1429" b="1" i="0" u="none" strike="noStrike" cap="none" dirty="0">
                <a:solidFill>
                  <a:schemeClr val="dk1"/>
                </a:solidFill>
                <a:latin typeface="Gill Sans"/>
                <a:ea typeface="Gill Sans"/>
                <a:cs typeface="Gill Sans"/>
                <a:sym typeface="Gill Sans"/>
              </a:rPr>
              <a:t>Luottamushenkilöiden dialogit</a:t>
            </a:r>
            <a:endParaRPr sz="1429"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a:ea typeface="Gill Sans"/>
                <a:cs typeface="Gill Sans"/>
                <a:sym typeface="Gill Sans"/>
              </a:rPr>
              <a:t>Min	Osio			Klo</a:t>
            </a:r>
            <a:endParaRPr sz="1111" b="0" i="0" u="none" strike="noStrike" cap="none" dirty="0">
              <a:solidFill>
                <a:srgbClr val="FF0000"/>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rgbClr val="FF0000"/>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15 	Aloitus, pelisäännöt, esittelykierros, alustus</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1" i="0" u="none" strike="noStrike" cap="none" dirty="0">
                <a:solidFill>
                  <a:schemeClr val="dk1"/>
                </a:solidFill>
                <a:latin typeface="Gill Sans"/>
                <a:ea typeface="Gill Sans"/>
                <a:cs typeface="Gill Sans"/>
                <a:sym typeface="Gill Sans"/>
              </a:rPr>
              <a:t>85 	Yhteinen keskustelu (sis. tauko)</a:t>
            </a:r>
            <a:endParaRPr sz="1111"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5 	Oivallusten kirjoittaminen</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10	Oivallusten kertominen</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a:ea typeface="Gill Sans"/>
                <a:cs typeface="Gill Sans"/>
                <a:sym typeface="Gill Sans"/>
              </a:rPr>
              <a:t>5	</a:t>
            </a:r>
            <a:r>
              <a:rPr lang="fi-FI" sz="1111" dirty="0">
                <a:solidFill>
                  <a:schemeClr val="dk1"/>
                </a:solidFill>
                <a:latin typeface="Gill Sans"/>
                <a:sym typeface="Gill Sans"/>
              </a:rPr>
              <a:t>Kiitos</a:t>
            </a:r>
            <a:r>
              <a:rPr lang="fi-FI" sz="1111" b="0" i="0" u="none" strike="noStrike" cap="none" dirty="0">
                <a:solidFill>
                  <a:schemeClr val="dk1"/>
                </a:solidFill>
                <a:latin typeface="Gill Sans"/>
                <a:ea typeface="Gill Sans"/>
                <a:cs typeface="Gill Sans"/>
                <a:sym typeface="Gill Sans"/>
              </a:rPr>
              <a:t>, lopetus</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p:txBody>
      </p:sp>
      <p:sp>
        <p:nvSpPr>
          <p:cNvPr id="250" name="Google Shape;250;g12445fd9bea_0_8"/>
          <p:cNvSpPr txBox="1"/>
          <p:nvPr/>
        </p:nvSpPr>
        <p:spPr>
          <a:xfrm>
            <a:off x="4954706" y="351844"/>
            <a:ext cx="3929599" cy="4266132"/>
          </a:xfrm>
          <a:prstGeom prst="rect">
            <a:avLst/>
          </a:prstGeom>
          <a:noFill/>
          <a:ln>
            <a:noFill/>
          </a:ln>
        </p:spPr>
        <p:txBody>
          <a:bodyPr spcFirstLastPara="1" wrap="square" lIns="51513" tIns="51513" rIns="51513" bIns="5151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rtl="0">
              <a:lnSpc>
                <a:spcPct val="115000"/>
              </a:lnSpc>
              <a:spcBef>
                <a:spcPts val="0"/>
              </a:spcBef>
              <a:spcAft>
                <a:spcPts val="0"/>
              </a:spcAft>
              <a:buClr>
                <a:srgbClr val="000000"/>
              </a:buClr>
              <a:buSzPts val="700"/>
              <a:buFont typeface="Arial"/>
              <a:buNone/>
            </a:pPr>
            <a:r>
              <a:rPr lang="fi-FI" sz="1429" b="1" i="0" u="none" strike="noStrike" cap="none" dirty="0">
                <a:solidFill>
                  <a:schemeClr val="dk1"/>
                </a:solidFill>
                <a:latin typeface="Gill Sans"/>
                <a:ea typeface="Gill Sans"/>
                <a:cs typeface="Gill Sans"/>
                <a:sym typeface="Gill Sans"/>
              </a:rPr>
              <a:t>Keskustelun aloitus</a:t>
            </a:r>
            <a:endParaRPr sz="1429" b="1"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429" b="1"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r>
              <a:rPr lang="fi-FI" sz="1111" b="0" i="0" u="none" strike="noStrike" cap="none" dirty="0">
                <a:solidFill>
                  <a:schemeClr val="dk1"/>
                </a:solidFill>
                <a:latin typeface="Gill Sans"/>
                <a:ea typeface="Gill Sans"/>
                <a:cs typeface="Gill Sans"/>
                <a:sym typeface="Gill Sans"/>
              </a:rPr>
              <a:t>Ota nyt hetki aikaa itsellesi. Kirjaa koneelle tai paperille, </a:t>
            </a:r>
            <a:br>
              <a:rPr lang="fi-FI" sz="1111" b="0" i="0" u="none" strike="noStrike" cap="none" dirty="0">
                <a:solidFill>
                  <a:schemeClr val="dk1"/>
                </a:solidFill>
                <a:latin typeface="Gill Sans"/>
                <a:ea typeface="Gill Sans"/>
                <a:cs typeface="Gill Sans"/>
                <a:sym typeface="Gill Sans"/>
              </a:rPr>
            </a:br>
            <a:r>
              <a:rPr lang="fi-FI" sz="1111" b="0" i="0" u="none" strike="noStrike" cap="none" dirty="0">
                <a:solidFill>
                  <a:schemeClr val="dk1"/>
                </a:solidFill>
                <a:latin typeface="Gill Sans"/>
                <a:ea typeface="Gill Sans"/>
                <a:cs typeface="Gill Sans"/>
                <a:sym typeface="Gill Sans"/>
              </a:rPr>
              <a:t>mitä kokemuksia tai ajatuksia alustus sinussa herätti.</a:t>
            </a:r>
            <a:endParaRPr sz="1111"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429" b="1"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r>
              <a:rPr lang="fi-FI" sz="1111" b="1" i="1" u="none" strike="noStrike" cap="none" dirty="0">
                <a:solidFill>
                  <a:schemeClr val="dk1"/>
                </a:solidFill>
                <a:latin typeface="Gill Sans"/>
                <a:ea typeface="Gill Sans"/>
                <a:cs typeface="Gill Sans"/>
                <a:sym typeface="Gill Sans"/>
              </a:rPr>
              <a:t>TAI VAIHTOEHTOISESTI PARIPORINA:</a:t>
            </a:r>
            <a:endParaRPr sz="1111" b="1" i="1"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1"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r>
              <a:rPr lang="fi-FI" sz="1111" b="0" i="0" u="none" strike="noStrike" cap="none" dirty="0">
                <a:solidFill>
                  <a:schemeClr val="dk1"/>
                </a:solidFill>
                <a:latin typeface="Gill Sans"/>
                <a:ea typeface="Gill Sans"/>
                <a:cs typeface="Gill Sans"/>
                <a:sym typeface="Gill Sans"/>
              </a:rPr>
              <a:t>Keskustele parisi kanssa mitä kokemuksia tai ajatuksia alustus sinussa herätti. </a:t>
            </a:r>
            <a:endParaRPr sz="1111"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1"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r>
              <a:rPr lang="fi-FI" sz="1111" b="0" i="0" u="none" strike="noStrike" cap="none" dirty="0">
                <a:solidFill>
                  <a:schemeClr val="dk1"/>
                </a:solidFill>
                <a:latin typeface="Gill Sans"/>
                <a:ea typeface="Gill Sans"/>
                <a:cs typeface="Gill Sans"/>
                <a:sym typeface="Gill Sans"/>
              </a:rPr>
              <a:t>Tähän on aikaa noin viisi minuuttia. Voitte aloittaa…</a:t>
            </a:r>
            <a:endParaRPr sz="1111"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r>
              <a:rPr lang="fi-FI" sz="1111" b="0" i="0" u="none" strike="noStrike" cap="none" dirty="0">
                <a:solidFill>
                  <a:schemeClr val="dk1"/>
                </a:solidFill>
                <a:latin typeface="Gill Sans"/>
                <a:ea typeface="Gill Sans"/>
                <a:cs typeface="Gill Sans"/>
                <a:sym typeface="Gill Sans"/>
              </a:rPr>
              <a:t>… Nyt on aika lopettaa.</a:t>
            </a:r>
            <a:r>
              <a:rPr lang="fi-FI" sz="1429" b="0" i="0" u="none" strike="noStrike" cap="none" dirty="0">
                <a:solidFill>
                  <a:schemeClr val="dk1"/>
                </a:solidFill>
                <a:latin typeface="Gill Sans"/>
                <a:ea typeface="Gill Sans"/>
                <a:cs typeface="Gill Sans"/>
                <a:sym typeface="Gill Sans"/>
              </a:rPr>
              <a:t>	</a:t>
            </a:r>
            <a:r>
              <a:rPr lang="fi-FI" sz="1429" b="1" i="0" u="none" strike="noStrike" cap="none" dirty="0">
                <a:solidFill>
                  <a:schemeClr val="dk1"/>
                </a:solidFill>
                <a:latin typeface="Gill Sans"/>
                <a:ea typeface="Gill Sans"/>
                <a:cs typeface="Gill Sans"/>
                <a:sym typeface="Gill Sans"/>
              </a:rPr>
              <a:t>	</a:t>
            </a:r>
            <a:endParaRPr sz="1429" b="1"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1"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1"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1"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1"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1"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1" i="0" u="none" strike="noStrike" cap="none" dirty="0">
              <a:solidFill>
                <a:srgbClr val="000000"/>
              </a:solidFill>
              <a:latin typeface="Gill Sans"/>
              <a:ea typeface="Gill Sans"/>
              <a:cs typeface="Gill Sans"/>
              <a:sym typeface="Gill Sans"/>
            </a:endParaRPr>
          </a:p>
          <a:p>
            <a:pPr marL="2903220" marR="0" lvl="0" indent="0" algn="l" rtl="0">
              <a:lnSpc>
                <a:spcPct val="115000"/>
              </a:lnSpc>
              <a:spcBef>
                <a:spcPts val="0"/>
              </a:spcBef>
              <a:spcAft>
                <a:spcPts val="0"/>
              </a:spcAft>
              <a:buClr>
                <a:srgbClr val="000000"/>
              </a:buClr>
              <a:buSzPts val="700"/>
              <a:buFont typeface="Arial"/>
              <a:buNone/>
            </a:pPr>
            <a:r>
              <a:rPr lang="fi-FI" sz="1111" b="1" i="0" u="none" strike="noStrike" cap="none" dirty="0">
                <a:solidFill>
                  <a:srgbClr val="000000"/>
                </a:solidFill>
                <a:latin typeface="Gill Sans"/>
                <a:ea typeface="Gill Sans"/>
                <a:cs typeface="Gill Sans"/>
                <a:sym typeface="Gill Sans"/>
              </a:rPr>
              <a:t>5 min</a:t>
            </a:r>
            <a:endParaRPr sz="1111" b="1"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600"/>
              <a:buFont typeface="Arial"/>
              <a:buNone/>
            </a:pPr>
            <a:endParaRPr sz="1111" b="0"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600"/>
              <a:buFont typeface="Arial"/>
              <a:buNone/>
            </a:pPr>
            <a:endParaRPr sz="1111" b="0"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600"/>
              <a:buFont typeface="Arial"/>
              <a:buNone/>
            </a:pPr>
            <a:endParaRPr sz="953" b="0" i="0" u="none" strike="noStrike" cap="none" dirty="0">
              <a:solidFill>
                <a:srgbClr val="000000"/>
              </a:solidFill>
              <a:latin typeface="Calibri"/>
              <a:ea typeface="Calibri"/>
              <a:cs typeface="Calibri"/>
              <a:sym typeface="Calibri"/>
            </a:endParaRPr>
          </a:p>
          <a:p>
            <a:pPr marL="0" marR="0" lvl="0" indent="0" algn="l" rtl="0">
              <a:lnSpc>
                <a:spcPct val="115000"/>
              </a:lnSpc>
              <a:spcBef>
                <a:spcPts val="0"/>
              </a:spcBef>
              <a:spcAft>
                <a:spcPts val="0"/>
              </a:spcAft>
              <a:buClr>
                <a:srgbClr val="000000"/>
              </a:buClr>
              <a:buSzPts val="500"/>
              <a:buFont typeface="Arial"/>
              <a:buNone/>
            </a:pPr>
            <a:endParaRPr sz="794" b="0" i="0" u="none" strike="noStrike" cap="none" dirty="0">
              <a:solidFill>
                <a:srgbClr val="000000"/>
              </a:solidFill>
              <a:latin typeface="Calibri"/>
              <a:ea typeface="Calibri"/>
              <a:cs typeface="Calibri"/>
              <a:sym typeface="Calibri"/>
            </a:endParaRPr>
          </a:p>
        </p:txBody>
      </p:sp>
      <p:pic>
        <p:nvPicPr>
          <p:cNvPr id="251" name="Google Shape;251;g12445fd9bea_0_8"/>
          <p:cNvPicPr preferRelativeResize="0"/>
          <p:nvPr/>
        </p:nvPicPr>
        <p:blipFill rotWithShape="1">
          <a:blip r:embed="rId3">
            <a:alphaModFix/>
          </a:blip>
          <a:srcRect/>
          <a:stretch/>
        </p:blipFill>
        <p:spPr>
          <a:xfrm>
            <a:off x="3757117" y="4617993"/>
            <a:ext cx="1630639" cy="376307"/>
          </a:xfrm>
          <a:prstGeom prst="rect">
            <a:avLst/>
          </a:prstGeom>
          <a:noFill/>
          <a:ln>
            <a:noFill/>
          </a:ln>
        </p:spPr>
      </p:pic>
      <p:cxnSp>
        <p:nvCxnSpPr>
          <p:cNvPr id="252" name="Google Shape;252;g12445fd9bea_0_8"/>
          <p:cNvCxnSpPr/>
          <p:nvPr/>
        </p:nvCxnSpPr>
        <p:spPr>
          <a:xfrm>
            <a:off x="4572437" y="230300"/>
            <a:ext cx="0" cy="4266132"/>
          </a:xfrm>
          <a:prstGeom prst="straightConnector1">
            <a:avLst/>
          </a:prstGeom>
          <a:noFill/>
          <a:ln w="19050" cap="flat" cmpd="sng">
            <a:solidFill>
              <a:srgbClr val="FFE006"/>
            </a:solidFill>
            <a:prstDash val="solid"/>
            <a:round/>
            <a:headEnd type="none" w="sm" len="sm"/>
            <a:tailEnd type="none" w="sm" len="sm"/>
          </a:ln>
        </p:spPr>
      </p:cxnSp>
    </p:spTree>
    <p:extLst>
      <p:ext uri="{BB962C8B-B14F-4D97-AF65-F5344CB8AC3E}">
        <p14:creationId xmlns:p14="http://schemas.microsoft.com/office/powerpoint/2010/main" val="2537959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g8c8c0b4e5f_0_18"/>
          <p:cNvSpPr txBox="1"/>
          <p:nvPr/>
        </p:nvSpPr>
        <p:spPr>
          <a:xfrm>
            <a:off x="607445" y="354947"/>
            <a:ext cx="3567214" cy="3643328"/>
          </a:xfrm>
          <a:prstGeom prst="rect">
            <a:avLst/>
          </a:prstGeom>
          <a:noFill/>
          <a:ln>
            <a:noFill/>
          </a:ln>
        </p:spPr>
        <p:txBody>
          <a:bodyPr spcFirstLastPara="1" wrap="square" lIns="50400" tIns="50400" rIns="50400" bIns="504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chemeClr val="dk1"/>
              </a:buClr>
              <a:buSzPts val="400"/>
              <a:buFont typeface="Arial"/>
              <a:buNone/>
            </a:pPr>
            <a:r>
              <a:rPr lang="fi-FI" sz="1429" b="1" i="0" u="none" strike="noStrike" cap="none" dirty="0">
                <a:solidFill>
                  <a:schemeClr val="dk1"/>
                </a:solidFill>
                <a:latin typeface="Gill Sans"/>
                <a:ea typeface="Gill Sans"/>
                <a:cs typeface="Gill Sans"/>
                <a:sym typeface="Gill Sans"/>
              </a:rPr>
              <a:t>Luottamushenkilöiden dialogit</a:t>
            </a:r>
            <a:endParaRPr sz="1429"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a:ea typeface="Gill Sans"/>
                <a:cs typeface="Gill Sans"/>
                <a:sym typeface="Gill Sans"/>
              </a:rPr>
              <a:t>Min	Osio			Klo</a:t>
            </a:r>
            <a:endParaRPr sz="1111" b="0" i="0" u="none" strike="noStrike" cap="none" dirty="0">
              <a:solidFill>
                <a:srgbClr val="FF0000"/>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rgbClr val="FF0000"/>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15 	Aloitus, pelisäännöt, esittelykierros, alustus</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1" i="0" u="none" strike="noStrike" cap="none" dirty="0">
                <a:solidFill>
                  <a:schemeClr val="dk1"/>
                </a:solidFill>
                <a:latin typeface="Gill Sans"/>
                <a:ea typeface="Gill Sans"/>
                <a:cs typeface="Gill Sans"/>
                <a:sym typeface="Gill Sans"/>
              </a:rPr>
              <a:t>85 	Yhteinen keskustelu (sis. tauko)</a:t>
            </a:r>
            <a:endParaRPr sz="1111"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5 	Oivallusten kirjoittaminen</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10	Oivallusten kertominen</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a:ea typeface="Gill Sans"/>
                <a:cs typeface="Gill Sans"/>
                <a:sym typeface="Gill Sans"/>
              </a:rPr>
              <a:t>5	Kiitos, lopetus</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rgbClr val="FF0000"/>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600"/>
              <a:buFont typeface="Arial"/>
              <a:buNone/>
            </a:pPr>
            <a:endParaRPr sz="953" b="1" i="1" u="none" strike="noStrike" cap="none" dirty="0">
              <a:solidFill>
                <a:schemeClr val="dk1"/>
              </a:solidFill>
              <a:latin typeface="Gill Sans"/>
              <a:ea typeface="Gill Sans"/>
              <a:cs typeface="Gill Sans"/>
              <a:sym typeface="Gill Sans"/>
            </a:endParaRPr>
          </a:p>
          <a:p>
            <a:pPr marL="262096" marR="0" lvl="0" indent="-201613" algn="l" rtl="0">
              <a:lnSpc>
                <a:spcPct val="115000"/>
              </a:lnSpc>
              <a:spcBef>
                <a:spcPts val="0"/>
              </a:spcBef>
              <a:spcAft>
                <a:spcPts val="0"/>
              </a:spcAft>
              <a:buClr>
                <a:schemeClr val="dk1"/>
              </a:buClr>
              <a:buSzPts val="600"/>
              <a:buFont typeface="Gill Sans"/>
              <a:buChar char="➔"/>
            </a:pPr>
            <a:r>
              <a:rPr lang="fi-FI" sz="1111" i="1" dirty="0">
                <a:solidFill>
                  <a:schemeClr val="dk1"/>
                </a:solidFill>
                <a:latin typeface="Gill Sans"/>
                <a:sym typeface="Gill Sans"/>
              </a:rPr>
              <a:t>Kirjoita itsellesi osallistujien nimet ylös ja merkkaa nimen kohdalle viiva aina, kun henkilö on käyttänyt puheenvuoron. Näin pidät yksinkertaista tilastoa siitä, ketkä kaikki käyttävät puheenvuoroja ja miten monta.</a:t>
            </a:r>
            <a:endParaRPr sz="1111" i="1" dirty="0">
              <a:solidFill>
                <a:schemeClr val="dk1"/>
              </a:solidFill>
              <a:latin typeface="Gill Sans"/>
              <a:sym typeface="Gill Sans"/>
            </a:endParaRPr>
          </a:p>
          <a:p>
            <a:pPr marL="0" marR="0" lvl="0" indent="0" algn="l" rtl="0">
              <a:lnSpc>
                <a:spcPct val="100000"/>
              </a:lnSpc>
              <a:spcBef>
                <a:spcPts val="0"/>
              </a:spcBef>
              <a:spcAft>
                <a:spcPts val="0"/>
              </a:spcAft>
              <a:buClr>
                <a:srgbClr val="000000"/>
              </a:buClr>
              <a:buSzPts val="700"/>
              <a:buFont typeface="Arial"/>
              <a:buNone/>
            </a:pPr>
            <a:endParaRPr sz="1111" b="0" i="0" u="none" strike="noStrike" cap="none" dirty="0">
              <a:solidFill>
                <a:schemeClr val="dk1"/>
              </a:solidFill>
              <a:latin typeface="Gill Sans"/>
              <a:ea typeface="Gill Sans"/>
              <a:cs typeface="Gill Sans"/>
              <a:sym typeface="Gill Sans"/>
            </a:endParaRPr>
          </a:p>
        </p:txBody>
      </p:sp>
      <p:sp>
        <p:nvSpPr>
          <p:cNvPr id="259" name="Google Shape;259;g8c8c0b4e5f_0_18"/>
          <p:cNvSpPr txBox="1"/>
          <p:nvPr/>
        </p:nvSpPr>
        <p:spPr>
          <a:xfrm>
            <a:off x="4954707" y="354946"/>
            <a:ext cx="3949068" cy="4548179"/>
          </a:xfrm>
          <a:prstGeom prst="rect">
            <a:avLst/>
          </a:prstGeom>
          <a:noFill/>
          <a:ln>
            <a:noFill/>
          </a:ln>
        </p:spPr>
        <p:txBody>
          <a:bodyPr spcFirstLastPara="1" wrap="square" lIns="51513" tIns="50400" rIns="51513" bIns="5151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rtl="0">
              <a:lnSpc>
                <a:spcPct val="100000"/>
              </a:lnSpc>
              <a:spcBef>
                <a:spcPts val="0"/>
              </a:spcBef>
              <a:spcAft>
                <a:spcPts val="0"/>
              </a:spcAft>
              <a:buClr>
                <a:schemeClr val="dk1"/>
              </a:buClr>
              <a:buSzPts val="900"/>
              <a:buFont typeface="Arial"/>
              <a:buNone/>
            </a:pPr>
            <a:r>
              <a:rPr lang="fi-FI" sz="1429" b="1" i="0" u="none" strike="noStrike" cap="none" dirty="0">
                <a:solidFill>
                  <a:schemeClr val="dk1"/>
                </a:solidFill>
                <a:latin typeface="Gill Sans"/>
                <a:ea typeface="Gill Sans"/>
                <a:cs typeface="Gill Sans"/>
                <a:sym typeface="Gill Sans"/>
              </a:rPr>
              <a:t>Yhteinen keskustelu</a:t>
            </a:r>
            <a:endParaRPr sz="1429"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endParaRPr sz="1429" b="1"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a:ea typeface="Gill Sans"/>
                <a:cs typeface="Gill Sans"/>
                <a:sym typeface="Gill Sans"/>
              </a:rPr>
              <a:t>Nyt olisi kiva kuulla lyhyesti, että mistä juttelitte/ mitä ajatuksia heräsi. Pidetään omat puheenvuorot tiiviinä, jotta meillä kaikilla on mahdollisuus osallistua keskusteluun.</a:t>
            </a:r>
            <a:endParaRPr sz="1111"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a:ea typeface="Gill Sans"/>
                <a:cs typeface="Gill Sans"/>
                <a:sym typeface="Gill Sans"/>
              </a:rPr>
              <a:t>Kuka haluaisi aloittaa ja kertoa siitä, mitä jaoitte? </a:t>
            </a:r>
            <a:endParaRPr sz="1111"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a:ea typeface="Gill Sans"/>
                <a:cs typeface="Gill Sans"/>
                <a:sym typeface="Gill Sans"/>
              </a:rPr>
              <a:t>… Entä mitä muita kokemuksia nousi esiin? Oliko samanlaisia vai erilaisia kokemuksia?</a:t>
            </a:r>
            <a:endParaRPr sz="1111"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a:p>
            <a:pPr marL="262096" marR="0" lvl="0" indent="-211693" algn="l" rtl="0">
              <a:lnSpc>
                <a:spcPct val="115000"/>
              </a:lnSpc>
              <a:spcBef>
                <a:spcPts val="0"/>
              </a:spcBef>
              <a:spcAft>
                <a:spcPts val="0"/>
              </a:spcAft>
              <a:buClr>
                <a:schemeClr val="dk1"/>
              </a:buClr>
              <a:buSzPts val="700"/>
              <a:buFont typeface="Gill Sans"/>
              <a:buChar char="➔"/>
            </a:pPr>
            <a:r>
              <a:rPr lang="fi-FI" sz="1111" b="0" i="1" u="none" strike="noStrike" cap="none" dirty="0">
                <a:solidFill>
                  <a:schemeClr val="dk1"/>
                </a:solidFill>
                <a:latin typeface="Gill Sans"/>
                <a:ea typeface="Gill Sans"/>
                <a:cs typeface="Gill Sans"/>
                <a:sym typeface="Gill Sans"/>
              </a:rPr>
              <a:t>Voit kysyä suoraan joltakulta, jos keskustelua on vaikeaa saada käyntiin</a:t>
            </a:r>
            <a:endParaRPr sz="1111" b="0" i="1" u="none" strike="noStrike" cap="none" dirty="0">
              <a:solidFill>
                <a:schemeClr val="dk1"/>
              </a:solidFill>
              <a:latin typeface="Gill Sans"/>
              <a:ea typeface="Gill Sans"/>
              <a:cs typeface="Gill Sans"/>
              <a:sym typeface="Gill Sans"/>
            </a:endParaRPr>
          </a:p>
          <a:p>
            <a:pPr marL="262096" marR="0" lvl="0" indent="-211693" algn="l" rtl="0">
              <a:lnSpc>
                <a:spcPct val="115000"/>
              </a:lnSpc>
              <a:spcBef>
                <a:spcPts val="0"/>
              </a:spcBef>
              <a:spcAft>
                <a:spcPts val="0"/>
              </a:spcAft>
              <a:buClr>
                <a:schemeClr val="dk1"/>
              </a:buClr>
              <a:buSzPts val="700"/>
              <a:buFont typeface="Gill Sans"/>
              <a:buChar char="➔"/>
            </a:pPr>
            <a:r>
              <a:rPr lang="fi-FI" sz="1111" b="0" i="1" u="none" strike="noStrike" cap="none" dirty="0">
                <a:solidFill>
                  <a:schemeClr val="dk1"/>
                </a:solidFill>
                <a:latin typeface="Gill Sans"/>
                <a:ea typeface="Gill Sans"/>
                <a:cs typeface="Gill Sans"/>
                <a:sym typeface="Gill Sans"/>
              </a:rPr>
              <a:t>Kysy tässä vaiheessa kaikilta jokin ajatus, vaikka he eivät itse pyytäisi puheenvuoroa.</a:t>
            </a:r>
            <a:endParaRPr sz="1111" b="0" i="1" u="none" strike="noStrike" cap="none" dirty="0">
              <a:solidFill>
                <a:schemeClr val="dk1"/>
              </a:solidFill>
              <a:latin typeface="Gill Sans"/>
              <a:ea typeface="Gill Sans"/>
              <a:cs typeface="Gill Sans"/>
              <a:sym typeface="Gill Sans"/>
            </a:endParaRPr>
          </a:p>
          <a:p>
            <a:pPr marL="262096" marR="0" lvl="0" indent="-211693" algn="l" rtl="0">
              <a:lnSpc>
                <a:spcPct val="115000"/>
              </a:lnSpc>
              <a:spcBef>
                <a:spcPts val="0"/>
              </a:spcBef>
              <a:spcAft>
                <a:spcPts val="0"/>
              </a:spcAft>
              <a:buClr>
                <a:schemeClr val="dk1"/>
              </a:buClr>
              <a:buSzPts val="700"/>
              <a:buFont typeface="Gill Sans"/>
              <a:buChar char="➔"/>
            </a:pPr>
            <a:r>
              <a:rPr lang="fi-FI" sz="1111" b="0" i="1" u="none" strike="noStrike" cap="none" dirty="0">
                <a:solidFill>
                  <a:schemeClr val="dk1"/>
                </a:solidFill>
                <a:latin typeface="Gill Sans"/>
                <a:ea typeface="Gill Sans"/>
                <a:cs typeface="Gill Sans"/>
                <a:sym typeface="Gill Sans"/>
              </a:rPr>
              <a:t>Ohjaa keskustelijoita puhumaan omasta kokemuksesta</a:t>
            </a:r>
            <a:endParaRPr sz="1111" b="0" i="1"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0" i="1"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r>
              <a:rPr lang="fi-FI" sz="1111" b="0" i="0" u="none" strike="noStrike" cap="none" dirty="0">
                <a:solidFill>
                  <a:schemeClr val="dk1"/>
                </a:solidFill>
                <a:latin typeface="Gill Sans"/>
                <a:ea typeface="Gill Sans"/>
                <a:cs typeface="Gill Sans"/>
                <a:sym typeface="Gill Sans"/>
              </a:rPr>
              <a:t>Kiitos kaikille. Nostitte esiin esimerkiksi seuraavia tunteita ja ajatuksia: ...</a:t>
            </a:r>
            <a:endParaRPr sz="1111" b="1" i="0" u="none" strike="noStrike" cap="none" dirty="0">
              <a:solidFill>
                <a:schemeClr val="dk1"/>
              </a:solidFill>
              <a:latin typeface="Gill Sans"/>
              <a:ea typeface="Gill Sans"/>
              <a:cs typeface="Gill Sans"/>
              <a:sym typeface="Gill Sans"/>
            </a:endParaRPr>
          </a:p>
          <a:p>
            <a:pPr marL="3165316" marR="0" lvl="0" indent="0" algn="l" rtl="0">
              <a:lnSpc>
                <a:spcPct val="100000"/>
              </a:lnSpc>
              <a:spcBef>
                <a:spcPts val="0"/>
              </a:spcBef>
              <a:spcAft>
                <a:spcPts val="0"/>
              </a:spcAft>
              <a:buClr>
                <a:srgbClr val="000000"/>
              </a:buClr>
              <a:buSzPts val="700"/>
              <a:buFont typeface="Arial"/>
              <a:buNone/>
            </a:pPr>
            <a:endParaRPr sz="1111"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700"/>
              <a:buFont typeface="Arial"/>
              <a:buNone/>
            </a:pPr>
            <a:endParaRPr sz="1111" b="1" i="0" u="none" strike="noStrike" cap="none" dirty="0">
              <a:solidFill>
                <a:schemeClr val="dk1"/>
              </a:solidFill>
              <a:latin typeface="Gill Sans"/>
              <a:ea typeface="Gill Sans"/>
              <a:cs typeface="Gill Sans"/>
              <a:sym typeface="Gill Sans"/>
            </a:endParaRPr>
          </a:p>
          <a:p>
            <a:pPr marL="3165316" marR="0" lvl="0" indent="0" algn="l" rtl="0">
              <a:lnSpc>
                <a:spcPct val="100000"/>
              </a:lnSpc>
              <a:spcBef>
                <a:spcPts val="0"/>
              </a:spcBef>
              <a:spcAft>
                <a:spcPts val="0"/>
              </a:spcAft>
              <a:buClr>
                <a:srgbClr val="000000"/>
              </a:buClr>
              <a:buSzPts val="700"/>
              <a:buFont typeface="Arial"/>
              <a:buNone/>
            </a:pPr>
            <a:endParaRPr sz="1111" b="1" i="0" u="none" strike="noStrike" cap="none" dirty="0">
              <a:solidFill>
                <a:schemeClr val="dk1"/>
              </a:solidFill>
              <a:latin typeface="Gill Sans"/>
              <a:ea typeface="Gill Sans"/>
              <a:cs typeface="Gill Sans"/>
              <a:sym typeface="Gill Sans"/>
            </a:endParaRPr>
          </a:p>
          <a:p>
            <a:pPr marL="3165316" marR="0" lvl="0" indent="0" algn="l" rtl="0">
              <a:lnSpc>
                <a:spcPct val="100000"/>
              </a:lnSpc>
              <a:spcBef>
                <a:spcPts val="0"/>
              </a:spcBef>
              <a:spcAft>
                <a:spcPts val="0"/>
              </a:spcAft>
              <a:buClr>
                <a:srgbClr val="000000"/>
              </a:buClr>
              <a:buSzPts val="700"/>
              <a:buFont typeface="Arial"/>
              <a:buNone/>
            </a:pPr>
            <a:r>
              <a:rPr lang="fi-FI" sz="1111" b="1" i="0" u="none" strike="noStrike" cap="none" dirty="0">
                <a:solidFill>
                  <a:schemeClr val="dk1"/>
                </a:solidFill>
                <a:latin typeface="Gill Sans"/>
                <a:ea typeface="Gill Sans"/>
                <a:cs typeface="Gill Sans"/>
                <a:sym typeface="Gill Sans"/>
              </a:rPr>
              <a:t>15 min</a:t>
            </a:r>
            <a:endParaRPr sz="1111"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600"/>
              <a:buFont typeface="Arial"/>
              <a:buNone/>
            </a:pPr>
            <a:endParaRPr sz="1111" b="0" i="0" u="none" strike="noStrike" cap="none" dirty="0">
              <a:solidFill>
                <a:srgbClr val="000000"/>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600"/>
              <a:buFont typeface="Arial"/>
              <a:buNone/>
            </a:pPr>
            <a:endParaRPr sz="1111" b="0" i="0" u="none" strike="noStrike" cap="none" dirty="0">
              <a:solidFill>
                <a:srgbClr val="000000"/>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500"/>
              <a:buFont typeface="Arial"/>
              <a:buNone/>
            </a:pPr>
            <a:endParaRPr sz="1111" b="0" i="0" u="none" strike="noStrike" cap="none" dirty="0">
              <a:solidFill>
                <a:srgbClr val="000000"/>
              </a:solidFill>
              <a:latin typeface="Gill Sans"/>
              <a:ea typeface="Gill Sans"/>
              <a:cs typeface="Gill Sans"/>
              <a:sym typeface="Gill Sans"/>
            </a:endParaRPr>
          </a:p>
        </p:txBody>
      </p:sp>
      <p:pic>
        <p:nvPicPr>
          <p:cNvPr id="260" name="Google Shape;260;g8c8c0b4e5f_0_18"/>
          <p:cNvPicPr preferRelativeResize="0"/>
          <p:nvPr/>
        </p:nvPicPr>
        <p:blipFill rotWithShape="1">
          <a:blip r:embed="rId3">
            <a:alphaModFix/>
          </a:blip>
          <a:srcRect/>
          <a:stretch/>
        </p:blipFill>
        <p:spPr>
          <a:xfrm>
            <a:off x="3757117" y="4617993"/>
            <a:ext cx="1630639" cy="376307"/>
          </a:xfrm>
          <a:prstGeom prst="rect">
            <a:avLst/>
          </a:prstGeom>
          <a:noFill/>
          <a:ln>
            <a:noFill/>
          </a:ln>
        </p:spPr>
      </p:pic>
      <p:cxnSp>
        <p:nvCxnSpPr>
          <p:cNvPr id="261" name="Google Shape;261;g8c8c0b4e5f_0_18"/>
          <p:cNvCxnSpPr/>
          <p:nvPr/>
        </p:nvCxnSpPr>
        <p:spPr>
          <a:xfrm>
            <a:off x="4572437" y="230300"/>
            <a:ext cx="0" cy="4266132"/>
          </a:xfrm>
          <a:prstGeom prst="straightConnector1">
            <a:avLst/>
          </a:prstGeom>
          <a:noFill/>
          <a:ln w="19050" cap="flat" cmpd="sng">
            <a:solidFill>
              <a:srgbClr val="FFE006"/>
            </a:solidFill>
            <a:prstDash val="solid"/>
            <a:round/>
            <a:headEnd type="none" w="sm" len="sm"/>
            <a:tailEnd type="none" w="sm" len="sm"/>
          </a:ln>
        </p:spPr>
      </p:cxnSp>
    </p:spTree>
    <p:extLst>
      <p:ext uri="{BB962C8B-B14F-4D97-AF65-F5344CB8AC3E}">
        <p14:creationId xmlns:p14="http://schemas.microsoft.com/office/powerpoint/2010/main" val="1687188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gc0f2b2eed9_0_4"/>
          <p:cNvSpPr txBox="1"/>
          <p:nvPr/>
        </p:nvSpPr>
        <p:spPr>
          <a:xfrm>
            <a:off x="4954706" y="354947"/>
            <a:ext cx="3852114" cy="4030568"/>
          </a:xfrm>
          <a:prstGeom prst="rect">
            <a:avLst/>
          </a:prstGeom>
          <a:noFill/>
          <a:ln>
            <a:noFill/>
          </a:ln>
        </p:spPr>
        <p:txBody>
          <a:bodyPr spcFirstLastPara="1" wrap="square" lIns="50400" tIns="50400" rIns="50400" bIns="504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rtl="0">
              <a:lnSpc>
                <a:spcPct val="100000"/>
              </a:lnSpc>
              <a:spcBef>
                <a:spcPts val="0"/>
              </a:spcBef>
              <a:spcAft>
                <a:spcPts val="0"/>
              </a:spcAft>
              <a:buClr>
                <a:srgbClr val="000000"/>
              </a:buClr>
              <a:buSzPts val="900"/>
              <a:buFont typeface="Arial"/>
              <a:buNone/>
            </a:pPr>
            <a:r>
              <a:rPr lang="fi-FI" sz="1429" b="1" i="0" u="none" strike="noStrike" cap="none" dirty="0">
                <a:solidFill>
                  <a:schemeClr val="dk1"/>
                </a:solidFill>
                <a:latin typeface="Gill Sans"/>
                <a:ea typeface="Gill Sans"/>
                <a:cs typeface="Gill Sans"/>
                <a:sym typeface="Gill Sans"/>
              </a:rPr>
              <a:t>Yhteinen keskustelu jatkuu</a:t>
            </a:r>
            <a:endParaRPr sz="1429" b="1"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r>
              <a:rPr lang="fi-FI" sz="953" b="0" i="0" u="none" strike="noStrike" cap="none" dirty="0">
                <a:solidFill>
                  <a:schemeClr val="dk1"/>
                </a:solidFill>
                <a:latin typeface="Gill Sans"/>
                <a:ea typeface="Gill Sans"/>
                <a:cs typeface="Gill Sans"/>
                <a:sym typeface="Gill Sans"/>
              </a:rPr>
              <a:t>Kiitos äskeisestä jakamisesta. Jatketaan keskustelua näiden kokemusten ja pohdintojen avulla. Minulla on teille muutama kysymys, joiden avulla voimme jatkaa keskustelua eteenpäin. </a:t>
            </a:r>
            <a:endParaRPr sz="953"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953" b="0" i="1"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r>
              <a:rPr lang="fi-FI" sz="953" b="0" i="1" u="none" strike="noStrike" cap="none" dirty="0">
                <a:solidFill>
                  <a:schemeClr val="dk1"/>
                </a:solidFill>
                <a:latin typeface="Gill Sans"/>
                <a:ea typeface="Gill Sans"/>
                <a:cs typeface="Gill Sans"/>
                <a:sym typeface="Gill Sans"/>
              </a:rPr>
              <a:t>Valitse näistä kysymyksistä keskusteluusi sopivimmat. Voit myös muokata kysymyksiä.</a:t>
            </a:r>
            <a:endParaRPr sz="953" dirty="0">
              <a:solidFill>
                <a:schemeClr val="dk1"/>
              </a:solidFill>
              <a:latin typeface="Gill Sans"/>
              <a:ea typeface="Gill Sans"/>
              <a:cs typeface="Gill Sans"/>
              <a:sym typeface="Gill Sans"/>
            </a:endParaRPr>
          </a:p>
          <a:p>
            <a:pPr marL="538163" lvl="0" indent="-234950" algn="l" rtl="0">
              <a:lnSpc>
                <a:spcPct val="115000"/>
              </a:lnSpc>
              <a:spcBef>
                <a:spcPts val="400"/>
              </a:spcBef>
              <a:spcAft>
                <a:spcPts val="0"/>
              </a:spcAft>
              <a:buClr>
                <a:srgbClr val="202124"/>
              </a:buClr>
              <a:buSzPct val="100000"/>
              <a:buFont typeface="Arial" panose="020B0604020202020204" pitchFamily="34" charset="0"/>
              <a:buChar char="•"/>
            </a:pPr>
            <a:r>
              <a:rPr lang="fi-FI" sz="953" dirty="0">
                <a:solidFill>
                  <a:schemeClr val="dk1"/>
                </a:solidFill>
                <a:latin typeface="Gill Sans"/>
                <a:ea typeface="Gill Sans"/>
                <a:cs typeface="Gill Sans"/>
                <a:sym typeface="Gill Sans"/>
              </a:rPr>
              <a:t>Mikä </a:t>
            </a:r>
            <a:r>
              <a:rPr lang="fi-FI" sz="953" dirty="0" err="1">
                <a:solidFill>
                  <a:schemeClr val="dk1"/>
                </a:solidFill>
                <a:latin typeface="Gill Sans"/>
                <a:ea typeface="Gill Sans"/>
                <a:cs typeface="Gill Sans"/>
                <a:sym typeface="Gill Sans"/>
              </a:rPr>
              <a:t>herättäa</a:t>
            </a:r>
            <a:r>
              <a:rPr lang="fi-FI" sz="953" dirty="0">
                <a:solidFill>
                  <a:schemeClr val="dk1"/>
                </a:solidFill>
                <a:latin typeface="Gill Sans"/>
                <a:ea typeface="Gill Sans"/>
                <a:cs typeface="Gill Sans"/>
                <a:sym typeface="Gill Sans"/>
              </a:rPr>
              <a:t>̈ toiveikkuutta, kun ajattelet seurakuntasi tulevaisuutta?</a:t>
            </a:r>
            <a:endParaRPr sz="953" dirty="0">
              <a:solidFill>
                <a:schemeClr val="dk1"/>
              </a:solidFill>
              <a:latin typeface="Gill Sans"/>
              <a:ea typeface="Gill Sans"/>
              <a:cs typeface="Gill Sans"/>
              <a:sym typeface="Gill Sans"/>
            </a:endParaRPr>
          </a:p>
          <a:p>
            <a:pPr marL="538163" lvl="0" indent="-234950" algn="l" rtl="0">
              <a:lnSpc>
                <a:spcPct val="115000"/>
              </a:lnSpc>
              <a:spcBef>
                <a:spcPts val="0"/>
              </a:spcBef>
              <a:spcAft>
                <a:spcPts val="0"/>
              </a:spcAft>
              <a:buClr>
                <a:srgbClr val="202124"/>
              </a:buClr>
              <a:buSzPct val="100000"/>
              <a:buFont typeface="Arial" panose="020B0604020202020204" pitchFamily="34" charset="0"/>
              <a:buChar char="•"/>
            </a:pPr>
            <a:r>
              <a:rPr lang="fi-FI" sz="953" dirty="0">
                <a:solidFill>
                  <a:schemeClr val="dk1"/>
                </a:solidFill>
                <a:latin typeface="Gill Sans"/>
                <a:ea typeface="Gill Sans"/>
                <a:cs typeface="Gill Sans"/>
                <a:sym typeface="Gill Sans"/>
              </a:rPr>
              <a:t>Mikä herättää huolta kun ajattelet seurakuntasi tulevaisuutta? </a:t>
            </a:r>
            <a:endParaRPr sz="953" dirty="0">
              <a:solidFill>
                <a:schemeClr val="dk1"/>
              </a:solidFill>
              <a:latin typeface="Gill Sans"/>
              <a:ea typeface="Gill Sans"/>
              <a:cs typeface="Gill Sans"/>
              <a:sym typeface="Gill Sans"/>
            </a:endParaRPr>
          </a:p>
          <a:p>
            <a:pPr marL="538163" lvl="0" indent="-234950" algn="l" rtl="0">
              <a:lnSpc>
                <a:spcPct val="150000"/>
              </a:lnSpc>
              <a:spcBef>
                <a:spcPts val="0"/>
              </a:spcBef>
              <a:spcAft>
                <a:spcPts val="0"/>
              </a:spcAft>
              <a:buClr>
                <a:srgbClr val="202124"/>
              </a:buClr>
              <a:buSzPct val="100000"/>
              <a:buFont typeface="Arial" panose="020B0604020202020204" pitchFamily="34" charset="0"/>
              <a:buChar char="•"/>
            </a:pPr>
            <a:r>
              <a:rPr lang="fi-FI" sz="953" dirty="0">
                <a:solidFill>
                  <a:schemeClr val="dk1"/>
                </a:solidFill>
                <a:latin typeface="Gill Sans"/>
                <a:ea typeface="Gill Sans"/>
                <a:cs typeface="Gill Sans"/>
                <a:sym typeface="Gill Sans"/>
              </a:rPr>
              <a:t>Mitä toivot luottamushenkilöiden yhteistyöltä? </a:t>
            </a:r>
            <a:endParaRPr sz="953" dirty="0">
              <a:solidFill>
                <a:schemeClr val="dk1"/>
              </a:solidFill>
              <a:latin typeface="Gill Sans"/>
              <a:ea typeface="Gill Sans"/>
              <a:cs typeface="Gill Sans"/>
              <a:sym typeface="Gill Sans"/>
            </a:endParaRPr>
          </a:p>
          <a:p>
            <a:pPr marL="538163" lvl="0" indent="-234950" algn="l" rtl="0">
              <a:lnSpc>
                <a:spcPct val="150000"/>
              </a:lnSpc>
              <a:spcBef>
                <a:spcPts val="0"/>
              </a:spcBef>
              <a:spcAft>
                <a:spcPts val="0"/>
              </a:spcAft>
              <a:buClr>
                <a:schemeClr val="dk1"/>
              </a:buClr>
              <a:buSzPct val="100000"/>
              <a:buFont typeface="Arial" panose="020B0604020202020204" pitchFamily="34" charset="0"/>
              <a:buChar char="•"/>
            </a:pPr>
            <a:r>
              <a:rPr lang="fi-FI" sz="953" dirty="0">
                <a:solidFill>
                  <a:schemeClr val="dk1"/>
                </a:solidFill>
                <a:latin typeface="Gill Sans"/>
                <a:ea typeface="Gill Sans"/>
                <a:cs typeface="Gill Sans"/>
                <a:sym typeface="Gill Sans"/>
              </a:rPr>
              <a:t>Mitkä ovat sinun vahvuutesi yhteisessä tekemisessä?</a:t>
            </a:r>
            <a:endParaRPr sz="953" dirty="0">
              <a:solidFill>
                <a:schemeClr val="dk1"/>
              </a:solidFill>
              <a:latin typeface="Gill Sans"/>
              <a:ea typeface="Gill Sans"/>
              <a:cs typeface="Gill Sans"/>
              <a:sym typeface="Gill Sans"/>
            </a:endParaRPr>
          </a:p>
          <a:p>
            <a:pPr marL="538163" lvl="0" indent="-234950" algn="l" rtl="0">
              <a:lnSpc>
                <a:spcPct val="150000"/>
              </a:lnSpc>
              <a:spcBef>
                <a:spcPts val="0"/>
              </a:spcBef>
              <a:spcAft>
                <a:spcPts val="0"/>
              </a:spcAft>
              <a:buClr>
                <a:srgbClr val="202124"/>
              </a:buClr>
              <a:buSzPct val="100000"/>
              <a:buFont typeface="Arial" panose="020B0604020202020204" pitchFamily="34" charset="0"/>
              <a:buChar char="•"/>
            </a:pPr>
            <a:r>
              <a:rPr lang="fi-FI" sz="953" dirty="0">
                <a:solidFill>
                  <a:schemeClr val="dk1"/>
                </a:solidFill>
                <a:latin typeface="Gill Sans"/>
                <a:ea typeface="Gill Sans"/>
                <a:cs typeface="Gill Sans"/>
                <a:sym typeface="Gill Sans"/>
              </a:rPr>
              <a:t>Miltä toivot seurakuntasi näyttävän vuonna 2030?</a:t>
            </a:r>
            <a:endParaRPr sz="953" b="0" i="0" u="none" strike="noStrike" cap="none" dirty="0">
              <a:solidFill>
                <a:srgbClr val="202124"/>
              </a:solidFill>
              <a:latin typeface="Gill Sans"/>
              <a:ea typeface="Gill Sans"/>
              <a:cs typeface="Gill Sans"/>
              <a:sym typeface="Gill Sans"/>
            </a:endParaRPr>
          </a:p>
          <a:p>
            <a:pPr marL="0" marR="0" lvl="0" indent="0" algn="l" rtl="0">
              <a:lnSpc>
                <a:spcPct val="100000"/>
              </a:lnSpc>
              <a:spcBef>
                <a:spcPts val="1000"/>
              </a:spcBef>
              <a:spcAft>
                <a:spcPts val="0"/>
              </a:spcAft>
              <a:buClr>
                <a:srgbClr val="000000"/>
              </a:buClr>
              <a:buSzPts val="700"/>
              <a:buFont typeface="Arial"/>
              <a:buNone/>
            </a:pPr>
            <a:r>
              <a:rPr lang="fi-FI" sz="953" b="1" i="1" u="none" strike="noStrike" cap="none" dirty="0">
                <a:solidFill>
                  <a:schemeClr val="dk1"/>
                </a:solidFill>
                <a:latin typeface="Gill Sans"/>
                <a:ea typeface="Gill Sans"/>
                <a:cs typeface="Gill Sans"/>
                <a:sym typeface="Gill Sans"/>
              </a:rPr>
              <a:t>Syventävät apukysymykset ohjaajan tueksi:</a:t>
            </a:r>
            <a:endParaRPr sz="953" b="1" i="1"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700"/>
              <a:buFont typeface="Arial"/>
              <a:buNone/>
            </a:pPr>
            <a:endParaRPr sz="953" b="0" i="1" u="none" strike="noStrike" cap="none" dirty="0">
              <a:solidFill>
                <a:schemeClr val="dk1"/>
              </a:solidFill>
              <a:latin typeface="Gill Sans"/>
              <a:ea typeface="Gill Sans"/>
              <a:cs typeface="Gill Sans"/>
              <a:sym typeface="Gill Sans"/>
            </a:endParaRPr>
          </a:p>
          <a:p>
            <a:pPr marL="538163" indent="-234950">
              <a:lnSpc>
                <a:spcPct val="100000"/>
              </a:lnSpc>
              <a:spcAft>
                <a:spcPts val="400"/>
              </a:spcAft>
              <a:buClr>
                <a:schemeClr val="dk1"/>
              </a:buClr>
              <a:buSzPct val="100000"/>
              <a:buFont typeface="Arial" panose="020B0604020202020204" pitchFamily="34" charset="0"/>
              <a:buChar char="•"/>
            </a:pPr>
            <a:r>
              <a:rPr lang="fi-FI" sz="953" dirty="0">
                <a:solidFill>
                  <a:schemeClr val="dk1"/>
                </a:solidFill>
                <a:latin typeface="Gill Sans"/>
                <a:sym typeface="Gill Sans"/>
              </a:rPr>
              <a:t>Miksi juuri nämä asiat nousivat mieleesi, mitä luulet?</a:t>
            </a:r>
            <a:endParaRPr sz="953" dirty="0">
              <a:solidFill>
                <a:schemeClr val="dk1"/>
              </a:solidFill>
              <a:latin typeface="Gill Sans"/>
              <a:sym typeface="Gill Sans"/>
            </a:endParaRPr>
          </a:p>
          <a:p>
            <a:pPr marL="538163" indent="-234950">
              <a:lnSpc>
                <a:spcPct val="100000"/>
              </a:lnSpc>
              <a:spcAft>
                <a:spcPts val="400"/>
              </a:spcAft>
              <a:buClr>
                <a:schemeClr val="dk1"/>
              </a:buClr>
              <a:buSzPct val="100000"/>
              <a:buFont typeface="Arial" panose="020B0604020202020204" pitchFamily="34" charset="0"/>
              <a:buChar char="•"/>
            </a:pPr>
            <a:r>
              <a:rPr lang="fi-FI" sz="953" dirty="0">
                <a:solidFill>
                  <a:schemeClr val="dk1"/>
                </a:solidFill>
                <a:latin typeface="Gill Sans"/>
                <a:sym typeface="Gill Sans"/>
              </a:rPr>
              <a:t>Minkälaiset kokemukset tai tilanteet ovat vaikuttaneet siihen, että nostit näitä asioita esiin?</a:t>
            </a:r>
            <a:endParaRPr sz="953" dirty="0">
              <a:solidFill>
                <a:schemeClr val="dk1"/>
              </a:solidFill>
              <a:latin typeface="Gill Sans"/>
              <a:sym typeface="Gill Sans"/>
            </a:endParaRPr>
          </a:p>
          <a:p>
            <a:pPr marL="725805" marR="0" lvl="0" indent="0" algn="just" rtl="0">
              <a:lnSpc>
                <a:spcPct val="115000"/>
              </a:lnSpc>
              <a:spcBef>
                <a:spcPts val="0"/>
              </a:spcBef>
              <a:spcAft>
                <a:spcPts val="0"/>
              </a:spcAft>
              <a:buClr>
                <a:srgbClr val="000000"/>
              </a:buClr>
              <a:buSzPts val="600"/>
              <a:buFont typeface="Arial"/>
              <a:buNone/>
            </a:pPr>
            <a:endParaRPr sz="953" b="0" i="1" u="none" strike="noStrike" cap="none" dirty="0">
              <a:solidFill>
                <a:schemeClr val="dk1"/>
              </a:solidFill>
              <a:latin typeface="Gill Sans"/>
              <a:ea typeface="Gill Sans"/>
              <a:cs typeface="Gill Sans"/>
              <a:sym typeface="Gill Sans"/>
            </a:endParaRPr>
          </a:p>
          <a:p>
            <a:pPr marL="2177415" marR="0" lvl="0" indent="725805" algn="just" rtl="0">
              <a:lnSpc>
                <a:spcPct val="115000"/>
              </a:lnSpc>
              <a:spcBef>
                <a:spcPts val="0"/>
              </a:spcBef>
              <a:spcAft>
                <a:spcPts val="0"/>
              </a:spcAft>
              <a:buClr>
                <a:srgbClr val="000000"/>
              </a:buClr>
              <a:buSzPts val="700"/>
              <a:buFont typeface="Arial"/>
              <a:buNone/>
            </a:pPr>
            <a:r>
              <a:rPr lang="fi-FI" sz="953" b="1" i="0" u="none" strike="noStrike" cap="none" dirty="0">
                <a:solidFill>
                  <a:srgbClr val="000000"/>
                </a:solidFill>
                <a:latin typeface="Gill Sans"/>
                <a:ea typeface="Gill Sans"/>
                <a:cs typeface="Gill Sans"/>
                <a:sym typeface="Gill Sans"/>
              </a:rPr>
              <a:t>50 min</a:t>
            </a:r>
            <a:endParaRPr sz="2064" b="1" i="0" u="none" strike="noStrike" cap="none" dirty="0">
              <a:solidFill>
                <a:srgbClr val="000000"/>
              </a:solidFill>
              <a:latin typeface="Calibri"/>
              <a:ea typeface="Calibri"/>
              <a:cs typeface="Calibri"/>
              <a:sym typeface="Calibri"/>
            </a:endParaRPr>
          </a:p>
        </p:txBody>
      </p:sp>
      <p:sp>
        <p:nvSpPr>
          <p:cNvPr id="268" name="Google Shape;268;gc0f2b2eed9_0_4"/>
          <p:cNvSpPr txBox="1"/>
          <p:nvPr/>
        </p:nvSpPr>
        <p:spPr>
          <a:xfrm>
            <a:off x="607445" y="354947"/>
            <a:ext cx="3931449" cy="4579274"/>
          </a:xfrm>
          <a:prstGeom prst="rect">
            <a:avLst/>
          </a:prstGeom>
          <a:noFill/>
          <a:ln>
            <a:noFill/>
          </a:ln>
        </p:spPr>
        <p:txBody>
          <a:bodyPr spcFirstLastPara="1" wrap="square" lIns="50400" tIns="50400" rIns="50400" bIns="504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chemeClr val="dk1"/>
              </a:buClr>
              <a:buSzPts val="400"/>
              <a:buFont typeface="Arial"/>
              <a:buNone/>
            </a:pPr>
            <a:r>
              <a:rPr lang="fi-FI" sz="1429" b="1" i="0" u="none" strike="noStrike" cap="none" dirty="0">
                <a:solidFill>
                  <a:schemeClr val="dk1"/>
                </a:solidFill>
                <a:latin typeface="Gill Sans"/>
                <a:ea typeface="Gill Sans"/>
                <a:cs typeface="Gill Sans"/>
                <a:sym typeface="Gill Sans"/>
              </a:rPr>
              <a:t>Luottamushenkilöiden dialogit</a:t>
            </a:r>
            <a:endParaRPr sz="1429"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a:ea typeface="Gill Sans"/>
                <a:cs typeface="Gill Sans"/>
                <a:sym typeface="Gill Sans"/>
              </a:rPr>
              <a:t>Min	Osio			Klo</a:t>
            </a:r>
            <a:endParaRPr sz="1111" b="0" i="0" u="none" strike="noStrike" cap="none" dirty="0">
              <a:solidFill>
                <a:srgbClr val="FF0000"/>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rgbClr val="FF0000"/>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15 	Aloitus, pelisäännöt, esittelykierros, alustus</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1" i="0" u="none" strike="noStrike" cap="none" dirty="0">
                <a:solidFill>
                  <a:schemeClr val="dk1"/>
                </a:solidFill>
                <a:latin typeface="Gill Sans"/>
                <a:ea typeface="Gill Sans"/>
                <a:cs typeface="Gill Sans"/>
                <a:sym typeface="Gill Sans"/>
              </a:rPr>
              <a:t>85 	Yhteinen keskustelu (sis. tauko)</a:t>
            </a:r>
            <a:endParaRPr sz="1111"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5 	Oivallusten kirjoittaminen</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10	Oivallusten kertominen</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a:ea typeface="Gill Sans"/>
                <a:cs typeface="Gill Sans"/>
                <a:sym typeface="Gill Sans"/>
              </a:rPr>
              <a:t>5	Kiitos, lopetus</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i="1" dirty="0">
              <a:solidFill>
                <a:schemeClr val="dk1"/>
              </a:solidFill>
              <a:latin typeface="Gill Sans"/>
              <a:sym typeface="Gill Sans"/>
            </a:endParaRPr>
          </a:p>
          <a:p>
            <a:pPr marL="262096" marR="0" lvl="0" indent="-201613" algn="l" rtl="0">
              <a:spcBef>
                <a:spcPts val="0"/>
              </a:spcBef>
              <a:spcAft>
                <a:spcPts val="400"/>
              </a:spcAft>
              <a:buClr>
                <a:schemeClr val="dk1"/>
              </a:buClr>
              <a:buSzPts val="600"/>
              <a:buFont typeface="Gill Sans"/>
              <a:buChar char="➔"/>
            </a:pPr>
            <a:r>
              <a:rPr lang="fi-FI" sz="1111" i="1" dirty="0">
                <a:solidFill>
                  <a:schemeClr val="dk1"/>
                </a:solidFill>
                <a:latin typeface="Gill Sans"/>
                <a:sym typeface="Gill Sans"/>
              </a:rPr>
              <a:t>Voit sanoittaa ääneen hankalia tilanteita. Esiin nousseita ongelmia ei tarvitse ratkaista tässä keskustelussa, mutta voi olla hyvä, että ne tulevat esille. Jos tulee tiukka tilanne, sen voi sanoa ääneen ja pitää vaikka pienen tauon ja jatkaa sen jälkeen eteenpäin.</a:t>
            </a:r>
            <a:endParaRPr sz="1111" i="1" dirty="0">
              <a:solidFill>
                <a:schemeClr val="dk1"/>
              </a:solidFill>
              <a:latin typeface="Gill Sans"/>
              <a:sym typeface="Gill Sans"/>
            </a:endParaRPr>
          </a:p>
          <a:p>
            <a:pPr marL="262096" marR="0" lvl="0" indent="-201613" algn="l" rtl="0">
              <a:spcBef>
                <a:spcPts val="0"/>
              </a:spcBef>
              <a:spcAft>
                <a:spcPts val="400"/>
              </a:spcAft>
              <a:buClr>
                <a:schemeClr val="dk1"/>
              </a:buClr>
              <a:buSzPts val="600"/>
              <a:buFont typeface="Gill Sans"/>
              <a:buChar char="➔"/>
            </a:pPr>
            <a:r>
              <a:rPr lang="fi-FI" sz="1111" i="1" dirty="0">
                <a:solidFill>
                  <a:schemeClr val="dk1"/>
                </a:solidFill>
                <a:latin typeface="Gill Sans"/>
                <a:sym typeface="Gill Sans"/>
              </a:rPr>
              <a:t>Muistuta tarpeen mukaan Rakentavan keskustelun pelisäännöistä, joihin on yhdessä sitouduttu. </a:t>
            </a:r>
            <a:r>
              <a:rPr lang="fi-FI" sz="1111" dirty="0">
                <a:solidFill>
                  <a:schemeClr val="dk1"/>
                </a:solidFill>
                <a:latin typeface="Gill Sans"/>
                <a:sym typeface="Gill Sans"/>
              </a:rPr>
              <a:t>Kunnioitetaan</a:t>
            </a:r>
            <a:r>
              <a:rPr lang="fi-FI" sz="1111" i="1" dirty="0">
                <a:solidFill>
                  <a:schemeClr val="dk1"/>
                </a:solidFill>
                <a:latin typeface="Gill Sans"/>
                <a:sym typeface="Gill Sans"/>
              </a:rPr>
              <a:t> myös heitä, jotka eivät ole läsnä.</a:t>
            </a:r>
            <a:endParaRPr sz="1111" i="1" dirty="0">
              <a:solidFill>
                <a:schemeClr val="dk1"/>
              </a:solidFill>
              <a:latin typeface="Gill Sans"/>
              <a:sym typeface="Gill Sans"/>
            </a:endParaRPr>
          </a:p>
          <a:p>
            <a:pPr marL="262096" marR="0" lvl="0" indent="-201613" algn="l" rtl="0">
              <a:spcBef>
                <a:spcPts val="0"/>
              </a:spcBef>
              <a:spcAft>
                <a:spcPts val="400"/>
              </a:spcAft>
              <a:buClr>
                <a:schemeClr val="dk1"/>
              </a:buClr>
              <a:buSzPts val="600"/>
              <a:buFont typeface="Gill Sans"/>
              <a:buChar char="➔"/>
            </a:pPr>
            <a:r>
              <a:rPr lang="fi-FI" sz="1111" i="1" dirty="0">
                <a:solidFill>
                  <a:schemeClr val="dk1"/>
                </a:solidFill>
                <a:latin typeface="Gill Sans"/>
                <a:sym typeface="Gill Sans"/>
              </a:rPr>
              <a:t>Ohjaa keskustelijoita liittymään edellisen puheenvuoroon ja puhumaan enemmän itsestä kuin muista.</a:t>
            </a:r>
            <a:endParaRPr sz="1111" i="1" dirty="0">
              <a:solidFill>
                <a:schemeClr val="dk1"/>
              </a:solidFill>
              <a:latin typeface="Gill Sans"/>
              <a:sym typeface="Gill Sans"/>
            </a:endParaRPr>
          </a:p>
          <a:p>
            <a:pPr marL="262096" marR="0" lvl="0" indent="-201613" algn="l" rtl="0">
              <a:spcBef>
                <a:spcPts val="0"/>
              </a:spcBef>
              <a:spcAft>
                <a:spcPts val="400"/>
              </a:spcAft>
              <a:buClr>
                <a:schemeClr val="dk1"/>
              </a:buClr>
              <a:buSzPts val="600"/>
              <a:buFont typeface="Gill Sans"/>
              <a:buChar char="➔"/>
            </a:pPr>
            <a:r>
              <a:rPr lang="fi-FI" sz="1111" i="1" dirty="0">
                <a:solidFill>
                  <a:schemeClr val="dk1"/>
                </a:solidFill>
                <a:latin typeface="Gill Sans"/>
                <a:sym typeface="Gill Sans"/>
              </a:rPr>
              <a:t>Kysy erityisesti heiltä, jotka eivät ole vielä puhuneet paljoa</a:t>
            </a:r>
            <a:endParaRPr sz="1111" i="1" dirty="0">
              <a:solidFill>
                <a:schemeClr val="dk1"/>
              </a:solidFill>
              <a:latin typeface="Gill Sans"/>
              <a:sym typeface="Gill Sans"/>
            </a:endParaRPr>
          </a:p>
          <a:p>
            <a:pPr marL="262096" marR="0" lvl="0" indent="-201613" algn="l" rtl="0">
              <a:spcBef>
                <a:spcPts val="0"/>
              </a:spcBef>
              <a:spcAft>
                <a:spcPts val="400"/>
              </a:spcAft>
              <a:buClr>
                <a:schemeClr val="dk1"/>
              </a:buClr>
              <a:buSzPts val="600"/>
              <a:buFont typeface="Gill Sans"/>
              <a:buChar char="➔"/>
            </a:pPr>
            <a:r>
              <a:rPr lang="fi-FI" sz="1111" i="1" dirty="0">
                <a:solidFill>
                  <a:schemeClr val="dk1"/>
                </a:solidFill>
                <a:latin typeface="Gill Sans"/>
                <a:sym typeface="Gill Sans"/>
              </a:rPr>
              <a:t>Voitte tarvittaessa ottaa kysymyksen jälkeen pariporinan, että osallistujilla on mahdollisuus jäsentää ajatuksiaan.</a:t>
            </a:r>
            <a:endParaRPr sz="953" b="0" i="1" u="none" strike="noStrike" cap="none" dirty="0">
              <a:solidFill>
                <a:schemeClr val="dk1"/>
              </a:solidFill>
              <a:latin typeface="Gill Sans"/>
              <a:ea typeface="Gill Sans"/>
              <a:cs typeface="Gill Sans"/>
              <a:sym typeface="Gill Sans"/>
            </a:endParaRPr>
          </a:p>
        </p:txBody>
      </p:sp>
      <p:pic>
        <p:nvPicPr>
          <p:cNvPr id="269" name="Google Shape;269;gc0f2b2eed9_0_4"/>
          <p:cNvPicPr preferRelativeResize="0"/>
          <p:nvPr/>
        </p:nvPicPr>
        <p:blipFill rotWithShape="1">
          <a:blip r:embed="rId3">
            <a:alphaModFix/>
          </a:blip>
          <a:srcRect/>
          <a:stretch/>
        </p:blipFill>
        <p:spPr>
          <a:xfrm>
            <a:off x="3757117" y="4617993"/>
            <a:ext cx="1630639" cy="376307"/>
          </a:xfrm>
          <a:prstGeom prst="rect">
            <a:avLst/>
          </a:prstGeom>
          <a:noFill/>
          <a:ln>
            <a:noFill/>
          </a:ln>
        </p:spPr>
      </p:pic>
      <p:cxnSp>
        <p:nvCxnSpPr>
          <p:cNvPr id="270" name="Google Shape;270;gc0f2b2eed9_0_4"/>
          <p:cNvCxnSpPr/>
          <p:nvPr/>
        </p:nvCxnSpPr>
        <p:spPr>
          <a:xfrm>
            <a:off x="4572437" y="230300"/>
            <a:ext cx="0" cy="4266132"/>
          </a:xfrm>
          <a:prstGeom prst="straightConnector1">
            <a:avLst/>
          </a:prstGeom>
          <a:noFill/>
          <a:ln w="19050" cap="flat" cmpd="sng">
            <a:solidFill>
              <a:srgbClr val="FFE006"/>
            </a:solidFill>
            <a:prstDash val="solid"/>
            <a:round/>
            <a:headEnd type="none" w="sm" len="sm"/>
            <a:tailEnd type="none" w="sm" len="sm"/>
          </a:ln>
        </p:spPr>
      </p:cxnSp>
    </p:spTree>
    <p:extLst>
      <p:ext uri="{BB962C8B-B14F-4D97-AF65-F5344CB8AC3E}">
        <p14:creationId xmlns:p14="http://schemas.microsoft.com/office/powerpoint/2010/main" val="1485406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gc0f2b2eed9_0_11"/>
          <p:cNvSpPr txBox="1"/>
          <p:nvPr/>
        </p:nvSpPr>
        <p:spPr>
          <a:xfrm>
            <a:off x="607445" y="354947"/>
            <a:ext cx="3886571" cy="3053408"/>
          </a:xfrm>
          <a:prstGeom prst="rect">
            <a:avLst/>
          </a:prstGeom>
          <a:noFill/>
          <a:ln>
            <a:noFill/>
          </a:ln>
        </p:spPr>
        <p:txBody>
          <a:bodyPr spcFirstLastPara="1" wrap="square" lIns="50400" tIns="50400" rIns="50400" bIns="504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chemeClr val="dk1"/>
              </a:buClr>
              <a:buSzPts val="400"/>
              <a:buFont typeface="Arial"/>
              <a:buNone/>
            </a:pPr>
            <a:r>
              <a:rPr lang="fi-FI" sz="1429" b="1" i="0" u="none" strike="noStrike" cap="none" dirty="0">
                <a:solidFill>
                  <a:schemeClr val="dk1"/>
                </a:solidFill>
                <a:latin typeface="Gill Sans"/>
                <a:ea typeface="Gill Sans"/>
                <a:cs typeface="Gill Sans"/>
                <a:sym typeface="Gill Sans"/>
              </a:rPr>
              <a:t>Luottamushenkilöiden dialogit</a:t>
            </a:r>
            <a:endParaRPr sz="1429"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1100"/>
              <a:buFont typeface="Arial"/>
              <a:buNone/>
            </a:pPr>
            <a:endParaRPr sz="1429"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1100"/>
              <a:buFont typeface="Arial"/>
              <a:buNone/>
            </a:pPr>
            <a:endParaRPr sz="1429"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1100"/>
              <a:buFont typeface="Arial"/>
              <a:buNone/>
            </a:pPr>
            <a:endParaRPr sz="1429"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1100"/>
              <a:buFont typeface="Arial"/>
              <a:buNone/>
            </a:pPr>
            <a:r>
              <a:rPr lang="fi-FI" sz="1111" b="0" i="0" u="none" strike="noStrike" cap="none" dirty="0">
                <a:solidFill>
                  <a:schemeClr val="dk1"/>
                </a:solidFill>
                <a:latin typeface="Gill Sans"/>
                <a:ea typeface="Gill Sans"/>
                <a:cs typeface="Gill Sans"/>
                <a:sym typeface="Gill Sans"/>
              </a:rPr>
              <a:t>Min	Osio			Klo</a:t>
            </a:r>
            <a:endParaRPr sz="1111" b="0" i="0" u="none" strike="noStrike" cap="none" dirty="0">
              <a:solidFill>
                <a:srgbClr val="FF0000"/>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1100"/>
              <a:buFont typeface="Arial"/>
              <a:buNone/>
            </a:pPr>
            <a:endParaRPr sz="1111" b="0" i="0" u="none" strike="noStrike" cap="none" dirty="0">
              <a:solidFill>
                <a:srgbClr val="FF0000"/>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15 	Aloitus, pelisäännöt, esittelykierros, alustus</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85 	Yhteinen keskustelu (sis. tauko)</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1" i="0" u="none" strike="noStrike" cap="none" dirty="0">
                <a:solidFill>
                  <a:schemeClr val="dk1"/>
                </a:solidFill>
                <a:latin typeface="Gill Sans"/>
                <a:ea typeface="Gill Sans"/>
                <a:cs typeface="Gill Sans"/>
                <a:sym typeface="Gill Sans"/>
              </a:rPr>
              <a:t>5 	Oivallusten kirjoittaminen</a:t>
            </a:r>
            <a:endParaRPr sz="1111"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10	Oivallusten kertominen</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a:ea typeface="Gill Sans"/>
                <a:cs typeface="Gill Sans"/>
                <a:sym typeface="Gill Sans"/>
              </a:rPr>
              <a:t>5	Kiitos, lopetus</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11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1100"/>
              <a:buFont typeface="Arial"/>
              <a:buNone/>
            </a:pPr>
            <a:endParaRPr sz="2223" b="0" i="0" u="none" strike="noStrike" cap="none" dirty="0">
              <a:solidFill>
                <a:srgbClr val="000000"/>
              </a:solidFill>
              <a:latin typeface="Calibri"/>
              <a:ea typeface="Calibri"/>
              <a:cs typeface="Calibri"/>
              <a:sym typeface="Calibri"/>
            </a:endParaRPr>
          </a:p>
        </p:txBody>
      </p:sp>
      <p:sp>
        <p:nvSpPr>
          <p:cNvPr id="277" name="Google Shape;277;gc0f2b2eed9_0_11"/>
          <p:cNvSpPr txBox="1"/>
          <p:nvPr/>
        </p:nvSpPr>
        <p:spPr>
          <a:xfrm>
            <a:off x="4954706" y="354947"/>
            <a:ext cx="3756906" cy="3785773"/>
          </a:xfrm>
          <a:prstGeom prst="rect">
            <a:avLst/>
          </a:prstGeom>
          <a:noFill/>
          <a:ln>
            <a:noFill/>
          </a:ln>
        </p:spPr>
        <p:txBody>
          <a:bodyPr spcFirstLastPara="1" wrap="square" lIns="50400" tIns="50400" rIns="50400" bIns="504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rtl="0">
              <a:lnSpc>
                <a:spcPct val="100000"/>
              </a:lnSpc>
              <a:spcBef>
                <a:spcPts val="0"/>
              </a:spcBef>
              <a:spcAft>
                <a:spcPts val="0"/>
              </a:spcAft>
              <a:buClr>
                <a:schemeClr val="dk1"/>
              </a:buClr>
              <a:buSzPts val="900"/>
              <a:buFont typeface="Arial"/>
              <a:buNone/>
            </a:pPr>
            <a:r>
              <a:rPr lang="fi-FI" sz="1429" b="1" i="0" u="none" strike="noStrike" cap="none" dirty="0">
                <a:solidFill>
                  <a:schemeClr val="dk1"/>
                </a:solidFill>
                <a:latin typeface="Gill Sans"/>
                <a:ea typeface="Gill Sans"/>
                <a:cs typeface="Gill Sans"/>
                <a:sym typeface="Gill Sans"/>
              </a:rPr>
              <a:t>Oivallusten kirjoittaminen</a:t>
            </a:r>
            <a:endParaRPr sz="1429"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endParaRPr sz="1429" b="1" i="0" u="none" strike="noStrike" cap="none" dirty="0">
              <a:solidFill>
                <a:schemeClr val="dk1"/>
              </a:solidFill>
              <a:latin typeface="Gill Sans"/>
              <a:ea typeface="Gill Sans"/>
              <a:cs typeface="Gill Sans"/>
              <a:sym typeface="Gill Sans"/>
            </a:endParaRPr>
          </a:p>
          <a:p>
            <a:pPr marL="0" marR="0" lvl="0" indent="0" rtl="0">
              <a:lnSpc>
                <a:spcPct val="100000"/>
              </a:lnSpc>
              <a:spcBef>
                <a:spcPts val="0"/>
              </a:spcBef>
              <a:spcAft>
                <a:spcPts val="0"/>
              </a:spcAft>
              <a:buClr>
                <a:srgbClr val="000000"/>
              </a:buClr>
              <a:buSzPts val="700"/>
              <a:buFont typeface="Arial"/>
              <a:buNone/>
            </a:pPr>
            <a:r>
              <a:rPr lang="fi-FI" sz="1111" b="0" i="0" u="none" strike="noStrike" cap="none" dirty="0">
                <a:solidFill>
                  <a:schemeClr val="dk1"/>
                </a:solidFill>
                <a:latin typeface="Gill Sans"/>
                <a:ea typeface="Gill Sans"/>
                <a:cs typeface="Gill Sans"/>
                <a:sym typeface="Gill Sans"/>
              </a:rPr>
              <a:t>Kiitos hyvästä ja rakentavasta keskustelusta! Olette jakaneet kokemuksianne liittyen esimerkiksi…</a:t>
            </a:r>
            <a:endParaRPr sz="1111" b="0" i="0" u="none" strike="noStrike" cap="none" dirty="0">
              <a:solidFill>
                <a:schemeClr val="dk1"/>
              </a:solidFill>
              <a:latin typeface="Gill Sans"/>
              <a:ea typeface="Gill Sans"/>
              <a:cs typeface="Gill Sans"/>
              <a:sym typeface="Gill Sans"/>
            </a:endParaRPr>
          </a:p>
          <a:p>
            <a:pPr marL="0" marR="0" lvl="0" indent="0" rtl="0">
              <a:lnSpc>
                <a:spcPct val="100000"/>
              </a:lnSpc>
              <a:spcBef>
                <a:spcPts val="0"/>
              </a:spcBef>
              <a:spcAft>
                <a:spcPts val="0"/>
              </a:spcAft>
              <a:buClr>
                <a:srgbClr val="000000"/>
              </a:buClr>
              <a:buSzPts val="700"/>
              <a:buFont typeface="Arial"/>
              <a:buNone/>
            </a:pPr>
            <a:endParaRPr sz="1111" b="0" i="0" u="none" strike="noStrike" cap="none" dirty="0">
              <a:solidFill>
                <a:schemeClr val="dk1"/>
              </a:solidFill>
              <a:latin typeface="Gill Sans"/>
              <a:ea typeface="Gill Sans"/>
              <a:cs typeface="Gill Sans"/>
              <a:sym typeface="Gill Sans"/>
            </a:endParaRPr>
          </a:p>
          <a:p>
            <a:pPr marL="725805" marR="0" lvl="0" indent="-433467" rtl="0">
              <a:lnSpc>
                <a:spcPct val="100000"/>
              </a:lnSpc>
              <a:spcBef>
                <a:spcPts val="0"/>
              </a:spcBef>
              <a:spcAft>
                <a:spcPts val="0"/>
              </a:spcAft>
              <a:buClr>
                <a:schemeClr val="dk1"/>
              </a:buClr>
              <a:buSzPts val="700"/>
              <a:buFont typeface="Gill Sans"/>
              <a:buChar char="➔"/>
            </a:pPr>
            <a:r>
              <a:rPr lang="fi-FI" sz="1111" b="0" i="1" u="none" strike="noStrike" cap="none" dirty="0">
                <a:solidFill>
                  <a:schemeClr val="dk1"/>
                </a:solidFill>
                <a:latin typeface="Gill Sans"/>
                <a:ea typeface="Gill Sans"/>
                <a:cs typeface="Gill Sans"/>
                <a:sym typeface="Gill Sans"/>
              </a:rPr>
              <a:t>Kokoa ja kerro lyhyesti, mistä teemoista on puhuttu</a:t>
            </a:r>
            <a:endParaRPr sz="1111" b="0" i="1" u="none" strike="noStrike" cap="none" dirty="0">
              <a:solidFill>
                <a:schemeClr val="dk1"/>
              </a:solidFill>
              <a:latin typeface="Gill Sans"/>
              <a:ea typeface="Gill Sans"/>
              <a:cs typeface="Gill Sans"/>
              <a:sym typeface="Gill Sans"/>
            </a:endParaRPr>
          </a:p>
          <a:p>
            <a:pPr marL="0" marR="0" lvl="0" indent="0" rtl="0">
              <a:lnSpc>
                <a:spcPct val="100000"/>
              </a:lnSpc>
              <a:spcBef>
                <a:spcPts val="0"/>
              </a:spcBef>
              <a:spcAft>
                <a:spcPts val="0"/>
              </a:spcAft>
              <a:buClr>
                <a:srgbClr val="000000"/>
              </a:buClr>
              <a:buSzPts val="700"/>
              <a:buFont typeface="Arial"/>
              <a:buNone/>
            </a:pPr>
            <a:endParaRPr sz="1111" b="0" i="0" u="none" strike="noStrike" cap="none" dirty="0">
              <a:solidFill>
                <a:schemeClr val="dk1"/>
              </a:solidFill>
              <a:latin typeface="Gill Sans"/>
              <a:ea typeface="Gill Sans"/>
              <a:cs typeface="Gill Sans"/>
              <a:sym typeface="Gill Sans"/>
            </a:endParaRPr>
          </a:p>
          <a:p>
            <a:pPr marL="0" marR="0" lvl="0" indent="0"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a:ea typeface="Gill Sans"/>
                <a:cs typeface="Gill Sans"/>
                <a:sym typeface="Gill Sans"/>
              </a:rPr>
              <a:t>Seuraavaksi kirjoitamme, mitä oivalluksia, tunteita tai ajatuksia yhteisestä keskustelustamme syntyi.</a:t>
            </a:r>
            <a:endParaRPr sz="1111" b="0" i="0" u="none" strike="noStrike" cap="none" dirty="0">
              <a:solidFill>
                <a:schemeClr val="dk1"/>
              </a:solidFill>
              <a:latin typeface="Gill Sans"/>
              <a:ea typeface="Gill Sans"/>
              <a:cs typeface="Gill Sans"/>
              <a:sym typeface="Gill Sans"/>
            </a:endParaRPr>
          </a:p>
          <a:p>
            <a:pPr marL="0" marR="0" lvl="0" indent="0"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a:p>
            <a:pPr marL="0" marR="0" lvl="0" indent="0"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a:ea typeface="Gill Sans"/>
                <a:cs typeface="Gill Sans"/>
                <a:sym typeface="Gill Sans"/>
              </a:rPr>
              <a:t>Kirjoita itse omaan paperiisi tai koneelle muutama oivallus, tunne tai ajatus, joka sinulle jäi mieleen keskustelusta.</a:t>
            </a:r>
            <a:endParaRPr sz="1111" b="0" i="0" u="none" strike="noStrike" cap="none" dirty="0">
              <a:solidFill>
                <a:schemeClr val="dk1"/>
              </a:solidFill>
              <a:latin typeface="Gill Sans"/>
              <a:ea typeface="Gill Sans"/>
              <a:cs typeface="Gill Sans"/>
              <a:sym typeface="Gill Sans"/>
            </a:endParaRPr>
          </a:p>
          <a:p>
            <a:pPr marL="0" marR="0" lvl="0" indent="0"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a:p>
            <a:pPr marL="0" marR="0" lvl="0" indent="0" rtl="0">
              <a:lnSpc>
                <a:spcPct val="100000"/>
              </a:lnSpc>
              <a:spcBef>
                <a:spcPts val="0"/>
              </a:spcBef>
              <a:spcAft>
                <a:spcPts val="0"/>
              </a:spcAft>
              <a:buClr>
                <a:srgbClr val="000000"/>
              </a:buClr>
              <a:buSzPts val="700"/>
              <a:buFont typeface="Arial"/>
              <a:buNone/>
            </a:pPr>
            <a:r>
              <a:rPr lang="fi-FI" sz="1111" b="0" i="0" u="none" strike="noStrike" cap="none" dirty="0">
                <a:solidFill>
                  <a:schemeClr val="dk1"/>
                </a:solidFill>
                <a:latin typeface="Gill Sans"/>
                <a:ea typeface="Gill Sans"/>
                <a:cs typeface="Gill Sans"/>
                <a:sym typeface="Gill Sans"/>
              </a:rPr>
              <a:t>Tähän on aikaa muutama minuutti. Valitse niistä yksi, jonka haluat jakaa tässä yhdessä.</a:t>
            </a:r>
            <a:endParaRPr sz="1111" b="0" i="0" u="none" strike="noStrike" cap="none"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rgbClr val="000000"/>
              </a:buClr>
              <a:buSzPts val="7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rgbClr val="000000"/>
              </a:buClr>
              <a:buSzPts val="7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rgbClr val="000000"/>
              </a:buClr>
              <a:buSzPts val="7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rgbClr val="000000"/>
              </a:buClr>
              <a:buSzPts val="700"/>
              <a:buFont typeface="Arial"/>
              <a:buNone/>
            </a:pPr>
            <a:endParaRPr sz="1111" b="0" i="0" u="none" strike="noStrike" cap="none" dirty="0">
              <a:solidFill>
                <a:schemeClr val="dk1"/>
              </a:solidFill>
              <a:latin typeface="Gill Sans"/>
              <a:ea typeface="Gill Sans"/>
              <a:cs typeface="Gill Sans"/>
              <a:sym typeface="Gill Sans"/>
            </a:endParaRPr>
          </a:p>
          <a:p>
            <a:pPr marL="2903220" marR="0" lvl="0" indent="0" algn="just" rtl="0">
              <a:lnSpc>
                <a:spcPct val="100000"/>
              </a:lnSpc>
              <a:spcBef>
                <a:spcPts val="0"/>
              </a:spcBef>
              <a:spcAft>
                <a:spcPts val="0"/>
              </a:spcAft>
              <a:buClr>
                <a:schemeClr val="dk1"/>
              </a:buClr>
              <a:buSzPts val="400"/>
              <a:buFont typeface="Arial"/>
              <a:buNone/>
            </a:pPr>
            <a:r>
              <a:rPr lang="fi-FI" sz="1111" b="1" i="0" u="none" strike="noStrike" cap="none" dirty="0">
                <a:solidFill>
                  <a:schemeClr val="dk1"/>
                </a:solidFill>
                <a:latin typeface="Gill Sans"/>
                <a:ea typeface="Gill Sans"/>
                <a:cs typeface="Gill Sans"/>
                <a:sym typeface="Gill Sans"/>
              </a:rPr>
              <a:t>5 min</a:t>
            </a:r>
            <a:endParaRPr sz="1111" b="0" i="0" u="none" strike="noStrike" cap="none" dirty="0">
              <a:solidFill>
                <a:srgbClr val="000000"/>
              </a:solidFill>
              <a:latin typeface="Gill Sans"/>
              <a:ea typeface="Gill Sans"/>
              <a:cs typeface="Gill Sans"/>
              <a:sym typeface="Gill Sans"/>
            </a:endParaRPr>
          </a:p>
        </p:txBody>
      </p:sp>
      <p:pic>
        <p:nvPicPr>
          <p:cNvPr id="278" name="Google Shape;278;gc0f2b2eed9_0_11"/>
          <p:cNvPicPr preferRelativeResize="0"/>
          <p:nvPr/>
        </p:nvPicPr>
        <p:blipFill rotWithShape="1">
          <a:blip r:embed="rId3">
            <a:alphaModFix/>
          </a:blip>
          <a:srcRect/>
          <a:stretch/>
        </p:blipFill>
        <p:spPr>
          <a:xfrm>
            <a:off x="3757117" y="4617993"/>
            <a:ext cx="1630639" cy="376307"/>
          </a:xfrm>
          <a:prstGeom prst="rect">
            <a:avLst/>
          </a:prstGeom>
          <a:noFill/>
          <a:ln>
            <a:noFill/>
          </a:ln>
        </p:spPr>
      </p:pic>
      <p:cxnSp>
        <p:nvCxnSpPr>
          <p:cNvPr id="279" name="Google Shape;279;gc0f2b2eed9_0_11"/>
          <p:cNvCxnSpPr/>
          <p:nvPr/>
        </p:nvCxnSpPr>
        <p:spPr>
          <a:xfrm>
            <a:off x="4572437" y="230300"/>
            <a:ext cx="0" cy="4266132"/>
          </a:xfrm>
          <a:prstGeom prst="straightConnector1">
            <a:avLst/>
          </a:prstGeom>
          <a:noFill/>
          <a:ln w="19050" cap="flat" cmpd="sng">
            <a:solidFill>
              <a:srgbClr val="FFE006"/>
            </a:solidFill>
            <a:prstDash val="solid"/>
            <a:round/>
            <a:headEnd type="none" w="sm" len="sm"/>
            <a:tailEnd type="none" w="sm" len="sm"/>
          </a:ln>
        </p:spPr>
      </p:cxnSp>
    </p:spTree>
    <p:extLst>
      <p:ext uri="{BB962C8B-B14F-4D97-AF65-F5344CB8AC3E}">
        <p14:creationId xmlns:p14="http://schemas.microsoft.com/office/powerpoint/2010/main" val="1882722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gc0f2b2eed9_0_18"/>
          <p:cNvSpPr txBox="1"/>
          <p:nvPr/>
        </p:nvSpPr>
        <p:spPr>
          <a:xfrm>
            <a:off x="607446" y="354947"/>
            <a:ext cx="4067244" cy="3160617"/>
          </a:xfrm>
          <a:prstGeom prst="rect">
            <a:avLst/>
          </a:prstGeom>
          <a:noFill/>
          <a:ln>
            <a:noFill/>
          </a:ln>
        </p:spPr>
        <p:txBody>
          <a:bodyPr spcFirstLastPara="1" wrap="square" lIns="50400" tIns="50400" rIns="50400" bIns="504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chemeClr val="dk1"/>
              </a:buClr>
              <a:buSzPts val="400"/>
              <a:buFont typeface="Arial"/>
              <a:buNone/>
            </a:pPr>
            <a:r>
              <a:rPr lang="fi-FI" sz="1429" b="1" i="0" u="none" strike="noStrike" cap="none" dirty="0">
                <a:solidFill>
                  <a:schemeClr val="dk1"/>
                </a:solidFill>
                <a:latin typeface="Gill Sans"/>
                <a:ea typeface="Gill Sans"/>
                <a:cs typeface="Gill Sans"/>
                <a:sym typeface="Gill Sans"/>
              </a:rPr>
              <a:t>Luottamushenkilöiden dialogit</a:t>
            </a:r>
            <a:endParaRPr sz="1429"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1100"/>
              <a:buFont typeface="Arial"/>
              <a:buNone/>
            </a:pPr>
            <a:endParaRPr sz="1429"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r>
              <a:rPr lang="fi-FI" sz="1111" b="0" i="0" u="none" strike="noStrike" cap="none" dirty="0">
                <a:solidFill>
                  <a:schemeClr val="dk1"/>
                </a:solidFill>
                <a:latin typeface="Gill Sans"/>
                <a:ea typeface="Gill Sans"/>
                <a:cs typeface="Gill Sans"/>
                <a:sym typeface="Gill Sans"/>
              </a:rPr>
              <a:t>Min	Osio			Klo</a:t>
            </a:r>
            <a:endParaRPr sz="1111" b="0" i="0" u="none" strike="noStrike" cap="none" dirty="0">
              <a:solidFill>
                <a:srgbClr val="FF0000"/>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endParaRPr sz="1111" b="1" i="0" u="none" strike="noStrike" cap="none" dirty="0">
              <a:solidFill>
                <a:srgbClr val="FF0000"/>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15 	Aloitus, pelisäännöt, esittelykierros, alustus</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85 	Yhteinen keskustelu (sis. tauko)</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5 	Oivallusten kirjoittaminen</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1" i="0" u="none" strike="noStrike" cap="none" dirty="0">
                <a:solidFill>
                  <a:schemeClr val="dk1"/>
                </a:solidFill>
                <a:latin typeface="Gill Sans"/>
                <a:ea typeface="Gill Sans"/>
                <a:cs typeface="Gill Sans"/>
                <a:sym typeface="Gill Sans"/>
              </a:rPr>
              <a:t>10	Oivallusten kertominen</a:t>
            </a:r>
            <a:endParaRPr sz="1111"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a:ea typeface="Gill Sans"/>
                <a:cs typeface="Gill Sans"/>
                <a:sym typeface="Gill Sans"/>
              </a:rPr>
              <a:t>5	Kiitos, lopetus</a:t>
            </a:r>
            <a:endParaRPr sz="1111"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endParaRPr sz="2223" b="0" i="0" u="none" strike="noStrike" cap="none" dirty="0">
              <a:solidFill>
                <a:srgbClr val="000000"/>
              </a:solidFill>
              <a:latin typeface="Calibri"/>
              <a:ea typeface="Calibri"/>
              <a:cs typeface="Calibri"/>
              <a:sym typeface="Calibri"/>
            </a:endParaRPr>
          </a:p>
        </p:txBody>
      </p:sp>
      <p:sp>
        <p:nvSpPr>
          <p:cNvPr id="286" name="Google Shape;286;gc0f2b2eed9_0_18"/>
          <p:cNvSpPr txBox="1"/>
          <p:nvPr/>
        </p:nvSpPr>
        <p:spPr>
          <a:xfrm>
            <a:off x="4954706" y="354948"/>
            <a:ext cx="3797069" cy="3963812"/>
          </a:xfrm>
          <a:prstGeom prst="rect">
            <a:avLst/>
          </a:prstGeom>
          <a:noFill/>
          <a:ln>
            <a:noFill/>
          </a:ln>
        </p:spPr>
        <p:txBody>
          <a:bodyPr spcFirstLastPara="1" wrap="square" lIns="50400" tIns="50400" rIns="50400" bIns="504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rtl="0">
              <a:lnSpc>
                <a:spcPct val="100000"/>
              </a:lnSpc>
              <a:spcBef>
                <a:spcPts val="0"/>
              </a:spcBef>
              <a:spcAft>
                <a:spcPts val="0"/>
              </a:spcAft>
              <a:buClr>
                <a:schemeClr val="dk1"/>
              </a:buClr>
              <a:buSzPts val="900"/>
              <a:buFont typeface="Arial"/>
              <a:buNone/>
            </a:pPr>
            <a:r>
              <a:rPr lang="fi-FI" sz="1429" b="1" i="0" u="none" strike="noStrike" cap="none" dirty="0">
                <a:solidFill>
                  <a:schemeClr val="dk1"/>
                </a:solidFill>
                <a:latin typeface="Gill Sans"/>
                <a:ea typeface="Gill Sans"/>
                <a:cs typeface="Gill Sans"/>
                <a:sym typeface="Gill Sans"/>
              </a:rPr>
              <a:t>Oivallusten kertominen</a:t>
            </a:r>
            <a:endParaRPr sz="1429"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endParaRPr sz="1429" b="0" i="0" u="none" strike="noStrike" cap="none" dirty="0">
              <a:solidFill>
                <a:schemeClr val="dk1"/>
              </a:solidFill>
              <a:latin typeface="Gill Sans"/>
              <a:ea typeface="Gill Sans"/>
              <a:cs typeface="Gill Sans"/>
              <a:sym typeface="Gill Sans"/>
            </a:endParaRPr>
          </a:p>
          <a:p>
            <a:pPr marL="0" marR="0" lvl="0" indent="0" algn="just" rtl="0">
              <a:lnSpc>
                <a:spcPct val="115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Nyt pyydän, että yhdellä lauseella jokainen teistä jakaisi yhden oivalluksen, tunteen tai ajatuksen, joka tästä keskustelusta tai aiheesta sinulle jäi.</a:t>
            </a:r>
            <a:endParaRPr sz="1111" b="0" i="0" u="none" strike="noStrike" cap="none" dirty="0">
              <a:solidFill>
                <a:schemeClr val="dk1"/>
              </a:solidFill>
              <a:latin typeface="Gill Sans"/>
              <a:ea typeface="Gill Sans"/>
              <a:cs typeface="Gill Sans"/>
              <a:sym typeface="Gill Sans"/>
            </a:endParaRPr>
          </a:p>
          <a:p>
            <a:pPr marL="0" marR="0" lvl="0" indent="0" algn="just" rtl="0">
              <a:lnSpc>
                <a:spcPct val="115000"/>
              </a:lnSpc>
              <a:spcBef>
                <a:spcPts val="0"/>
              </a:spcBef>
              <a:spcAft>
                <a:spcPts val="0"/>
              </a:spcAft>
              <a:buClr>
                <a:schemeClr val="dk1"/>
              </a:buClr>
              <a:buSzPts val="9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Aloitetaan vaikkapa sinusta…</a:t>
            </a:r>
            <a:endParaRPr sz="1111"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900"/>
              <a:buFont typeface="Arial"/>
              <a:buNone/>
            </a:pPr>
            <a:endParaRPr sz="1111" b="0" i="0" u="none" strike="noStrike" cap="none" dirty="0">
              <a:solidFill>
                <a:schemeClr val="dk1"/>
              </a:solidFill>
              <a:latin typeface="Gill Sans"/>
              <a:ea typeface="Gill Sans"/>
              <a:cs typeface="Gill Sans"/>
              <a:sym typeface="Gill Sans"/>
            </a:endParaRPr>
          </a:p>
          <a:p>
            <a:pPr marL="524193" marR="0" lvl="0" indent="-211693" rtl="0">
              <a:lnSpc>
                <a:spcPct val="115000"/>
              </a:lnSpc>
              <a:spcBef>
                <a:spcPts val="0"/>
              </a:spcBef>
              <a:spcAft>
                <a:spcPts val="0"/>
              </a:spcAft>
              <a:buClr>
                <a:schemeClr val="dk1"/>
              </a:buClr>
              <a:buSzPts val="700"/>
              <a:buFont typeface="Gill Sans"/>
              <a:buChar char="➔"/>
            </a:pPr>
            <a:r>
              <a:rPr lang="fi-FI" sz="1111" b="0" i="1" u="none" strike="noStrike" cap="none" dirty="0">
                <a:solidFill>
                  <a:schemeClr val="dk1"/>
                </a:solidFill>
                <a:latin typeface="Gill Sans"/>
                <a:ea typeface="Gill Sans"/>
                <a:cs typeface="Gill Sans"/>
                <a:sym typeface="Gill Sans"/>
              </a:rPr>
              <a:t>Valitse aloittajaksi sellainen henkilö, joka on todennäköisesti valmis kertomaan omasta oivalluksestaan.</a:t>
            </a:r>
            <a:endParaRPr sz="1111" b="0" i="1" u="none" strike="noStrike" cap="none" dirty="0">
              <a:solidFill>
                <a:schemeClr val="dk1"/>
              </a:solidFill>
              <a:latin typeface="Gill Sans"/>
              <a:ea typeface="Gill Sans"/>
              <a:cs typeface="Gill Sans"/>
              <a:sym typeface="Gill Sans"/>
            </a:endParaRPr>
          </a:p>
          <a:p>
            <a:pPr marL="524193" marR="0" lvl="0" indent="-211693" rtl="0">
              <a:lnSpc>
                <a:spcPct val="115000"/>
              </a:lnSpc>
              <a:spcBef>
                <a:spcPts val="0"/>
              </a:spcBef>
              <a:spcAft>
                <a:spcPts val="0"/>
              </a:spcAft>
              <a:buClr>
                <a:schemeClr val="dk1"/>
              </a:buClr>
              <a:buSzPts val="700"/>
              <a:buFont typeface="Gill Sans"/>
              <a:buChar char="➔"/>
            </a:pPr>
            <a:r>
              <a:rPr lang="fi-FI" sz="1111" b="0" i="1" u="none" strike="noStrike" cap="none" dirty="0">
                <a:solidFill>
                  <a:schemeClr val="dk1"/>
                </a:solidFill>
                <a:latin typeface="Gill Sans"/>
                <a:ea typeface="Gill Sans"/>
                <a:cs typeface="Gill Sans"/>
                <a:sym typeface="Gill Sans"/>
              </a:rPr>
              <a:t>Kaikkea ei tarvitse jakaa, jollei halua.</a:t>
            </a:r>
            <a:endParaRPr sz="1111" b="0" i="1" u="none" strike="noStrike" cap="none" dirty="0">
              <a:solidFill>
                <a:schemeClr val="dk1"/>
              </a:solidFill>
              <a:latin typeface="Gill Sans"/>
              <a:ea typeface="Gill Sans"/>
              <a:cs typeface="Gill Sans"/>
              <a:sym typeface="Gill Sans"/>
            </a:endParaRPr>
          </a:p>
          <a:p>
            <a:pPr marL="0" marR="0" lvl="0" indent="0" algn="just" rtl="0">
              <a:lnSpc>
                <a:spcPct val="115000"/>
              </a:lnSpc>
              <a:spcBef>
                <a:spcPts val="0"/>
              </a:spcBef>
              <a:spcAft>
                <a:spcPts val="0"/>
              </a:spcAft>
              <a:buClr>
                <a:srgbClr val="000000"/>
              </a:buClr>
              <a:buSzPts val="700"/>
              <a:buFont typeface="Arial"/>
              <a:buNone/>
            </a:pPr>
            <a:endParaRPr sz="1111" b="0" i="1" u="none" strike="noStrike" cap="none" dirty="0">
              <a:solidFill>
                <a:schemeClr val="dk1"/>
              </a:solidFill>
              <a:latin typeface="Gill Sans"/>
              <a:ea typeface="Gill Sans"/>
              <a:cs typeface="Gill Sans"/>
              <a:sym typeface="Gill Sans"/>
            </a:endParaRPr>
          </a:p>
          <a:p>
            <a:pPr marL="0" marR="0" lvl="0" indent="0" algn="just" rtl="0">
              <a:lnSpc>
                <a:spcPct val="115000"/>
              </a:lnSpc>
              <a:spcBef>
                <a:spcPts val="0"/>
              </a:spcBef>
              <a:spcAft>
                <a:spcPts val="0"/>
              </a:spcAft>
              <a:buClr>
                <a:srgbClr val="000000"/>
              </a:buClr>
              <a:buSzPts val="700"/>
              <a:buFont typeface="Arial"/>
              <a:buNone/>
            </a:pPr>
            <a:r>
              <a:rPr lang="fi-FI" sz="1111" b="0" i="0" u="none" strike="noStrike" cap="none" dirty="0">
                <a:solidFill>
                  <a:schemeClr val="dk1"/>
                </a:solidFill>
                <a:latin typeface="Gill Sans"/>
                <a:ea typeface="Gill Sans"/>
                <a:cs typeface="Gill Sans"/>
                <a:sym typeface="Gill Sans"/>
              </a:rPr>
              <a:t>Kiitos. Kysyn vielä, että keiden ja missä tulisi mielestänne jatkaa keskustelua tästä aiheesta?</a:t>
            </a:r>
            <a:endParaRPr sz="1111" b="0" i="0" u="none" strike="noStrike" cap="none" dirty="0">
              <a:solidFill>
                <a:schemeClr val="dk1"/>
              </a:solidFill>
              <a:latin typeface="Gill Sans"/>
              <a:ea typeface="Gill Sans"/>
              <a:cs typeface="Gill Sans"/>
              <a:sym typeface="Gill Sans"/>
            </a:endParaRPr>
          </a:p>
          <a:p>
            <a:pPr marL="0" marR="0" lvl="0" indent="0" algn="just" rtl="0">
              <a:lnSpc>
                <a:spcPct val="115000"/>
              </a:lnSpc>
              <a:spcBef>
                <a:spcPts val="0"/>
              </a:spcBef>
              <a:spcAft>
                <a:spcPts val="0"/>
              </a:spcAft>
              <a:buClr>
                <a:srgbClr val="000000"/>
              </a:buClr>
              <a:buSzPts val="7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just" rtl="0">
              <a:lnSpc>
                <a:spcPct val="115000"/>
              </a:lnSpc>
              <a:spcBef>
                <a:spcPts val="0"/>
              </a:spcBef>
              <a:spcAft>
                <a:spcPts val="0"/>
              </a:spcAft>
              <a:buClr>
                <a:srgbClr val="000000"/>
              </a:buClr>
              <a:buSzPts val="7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just" rtl="0">
              <a:lnSpc>
                <a:spcPct val="115000"/>
              </a:lnSpc>
              <a:spcBef>
                <a:spcPts val="0"/>
              </a:spcBef>
              <a:spcAft>
                <a:spcPts val="0"/>
              </a:spcAft>
              <a:buClr>
                <a:srgbClr val="000000"/>
              </a:buClr>
              <a:buSzPts val="7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just" rtl="0">
              <a:lnSpc>
                <a:spcPct val="115000"/>
              </a:lnSpc>
              <a:spcBef>
                <a:spcPts val="0"/>
              </a:spcBef>
              <a:spcAft>
                <a:spcPts val="0"/>
              </a:spcAft>
              <a:buClr>
                <a:srgbClr val="000000"/>
              </a:buClr>
              <a:buSzPts val="700"/>
              <a:buFont typeface="Arial"/>
              <a:buNone/>
            </a:pPr>
            <a:r>
              <a:rPr lang="fi-FI" sz="1111" b="0" i="0" u="none" strike="noStrike" cap="none" dirty="0">
                <a:solidFill>
                  <a:schemeClr val="dk1"/>
                </a:solidFill>
                <a:latin typeface="Gill Sans"/>
                <a:ea typeface="Gill Sans"/>
                <a:cs typeface="Gill Sans"/>
                <a:sym typeface="Gill Sans"/>
              </a:rPr>
              <a:t>							</a:t>
            </a:r>
            <a:r>
              <a:rPr lang="fi-FI" sz="1111" b="1" i="0" u="none" strike="noStrike" cap="none" dirty="0">
                <a:solidFill>
                  <a:schemeClr val="dk1"/>
                </a:solidFill>
                <a:latin typeface="Gill Sans"/>
                <a:ea typeface="Gill Sans"/>
                <a:cs typeface="Gill Sans"/>
                <a:sym typeface="Gill Sans"/>
              </a:rPr>
              <a:t>10 min</a:t>
            </a:r>
            <a:endParaRPr sz="1111" b="1" i="0" u="none" strike="noStrike" cap="none" dirty="0">
              <a:solidFill>
                <a:schemeClr val="dk1"/>
              </a:solidFill>
              <a:latin typeface="Gill Sans"/>
              <a:ea typeface="Gill Sans"/>
              <a:cs typeface="Gill Sans"/>
              <a:sym typeface="Gill Sans"/>
            </a:endParaRPr>
          </a:p>
        </p:txBody>
      </p:sp>
      <p:pic>
        <p:nvPicPr>
          <p:cNvPr id="287" name="Google Shape;287;gc0f2b2eed9_0_18"/>
          <p:cNvPicPr preferRelativeResize="0"/>
          <p:nvPr/>
        </p:nvPicPr>
        <p:blipFill rotWithShape="1">
          <a:blip r:embed="rId3">
            <a:alphaModFix/>
          </a:blip>
          <a:srcRect/>
          <a:stretch/>
        </p:blipFill>
        <p:spPr>
          <a:xfrm>
            <a:off x="3757117" y="4617993"/>
            <a:ext cx="1630639" cy="376307"/>
          </a:xfrm>
          <a:prstGeom prst="rect">
            <a:avLst/>
          </a:prstGeom>
          <a:noFill/>
          <a:ln>
            <a:noFill/>
          </a:ln>
        </p:spPr>
      </p:pic>
      <p:cxnSp>
        <p:nvCxnSpPr>
          <p:cNvPr id="288" name="Google Shape;288;gc0f2b2eed9_0_18"/>
          <p:cNvCxnSpPr/>
          <p:nvPr/>
        </p:nvCxnSpPr>
        <p:spPr>
          <a:xfrm>
            <a:off x="4572437" y="230300"/>
            <a:ext cx="0" cy="4266132"/>
          </a:xfrm>
          <a:prstGeom prst="straightConnector1">
            <a:avLst/>
          </a:prstGeom>
          <a:noFill/>
          <a:ln w="19050" cap="flat" cmpd="sng">
            <a:solidFill>
              <a:srgbClr val="FFE006"/>
            </a:solidFill>
            <a:prstDash val="solid"/>
            <a:round/>
            <a:headEnd type="none" w="sm" len="sm"/>
            <a:tailEnd type="none" w="sm" len="sm"/>
          </a:ln>
        </p:spPr>
      </p:cxnSp>
    </p:spTree>
    <p:extLst>
      <p:ext uri="{BB962C8B-B14F-4D97-AF65-F5344CB8AC3E}">
        <p14:creationId xmlns:p14="http://schemas.microsoft.com/office/powerpoint/2010/main" val="109994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gc0f2b2eed9_0_25"/>
          <p:cNvSpPr txBox="1"/>
          <p:nvPr/>
        </p:nvSpPr>
        <p:spPr>
          <a:xfrm>
            <a:off x="607445" y="364847"/>
            <a:ext cx="3857521" cy="3160617"/>
          </a:xfrm>
          <a:prstGeom prst="rect">
            <a:avLst/>
          </a:prstGeom>
          <a:noFill/>
          <a:ln>
            <a:noFill/>
          </a:ln>
        </p:spPr>
        <p:txBody>
          <a:bodyPr spcFirstLastPara="1" wrap="square" lIns="50400" tIns="50400" rIns="50400" bIns="504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chemeClr val="dk1"/>
              </a:buClr>
              <a:buSzPts val="400"/>
              <a:buFont typeface="Arial"/>
              <a:buNone/>
            </a:pPr>
            <a:r>
              <a:rPr lang="fi-FI" sz="1429" b="1" i="0" u="none" strike="noStrike" cap="none" dirty="0">
                <a:solidFill>
                  <a:schemeClr val="dk1"/>
                </a:solidFill>
                <a:latin typeface="Gill Sans"/>
                <a:ea typeface="Gill Sans"/>
                <a:cs typeface="Gill Sans"/>
                <a:sym typeface="Gill Sans"/>
              </a:rPr>
              <a:t>Luottamushenkilöiden dialogit</a:t>
            </a:r>
            <a:endParaRPr sz="1429"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1100"/>
              <a:buFont typeface="Arial"/>
              <a:buNone/>
            </a:pPr>
            <a:endParaRPr sz="1429"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r>
              <a:rPr lang="fi-FI" sz="1111" b="0" i="0" u="none" strike="noStrike" cap="none" dirty="0">
                <a:solidFill>
                  <a:schemeClr val="dk1"/>
                </a:solidFill>
                <a:latin typeface="Gill Sans"/>
                <a:ea typeface="Gill Sans"/>
                <a:cs typeface="Gill Sans"/>
                <a:sym typeface="Gill Sans"/>
              </a:rPr>
              <a:t>Min	Osio			Klo</a:t>
            </a:r>
            <a:endParaRPr sz="1111" b="0" i="0" u="none" strike="noStrike" cap="none" dirty="0">
              <a:solidFill>
                <a:srgbClr val="FF0000"/>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endParaRPr sz="1111" b="0" i="0" u="none" strike="noStrike" cap="none" dirty="0">
              <a:solidFill>
                <a:srgbClr val="FF0000"/>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15 	Aloitus, pelisäännöt, esittelykierros, alustus</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85 	Yhteinen keskustelu (sis. tauko)</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5 	Oivallusten kirjoittaminen</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10	Oivallusten kertominen</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1" i="0" u="none" strike="noStrike" cap="none" dirty="0">
                <a:solidFill>
                  <a:schemeClr val="dk1"/>
                </a:solidFill>
                <a:latin typeface="Gill Sans"/>
                <a:ea typeface="Gill Sans"/>
                <a:cs typeface="Gill Sans"/>
                <a:sym typeface="Gill Sans"/>
              </a:rPr>
              <a:t>5	Kiitos, lopetus</a:t>
            </a:r>
            <a:endParaRPr sz="1111" b="1"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endParaRPr sz="1111" dirty="0">
              <a:solidFill>
                <a:schemeClr val="dk1"/>
              </a:solidFill>
              <a:latin typeface="Gill Sans"/>
              <a:sym typeface="Calibri"/>
            </a:endParaRPr>
          </a:p>
        </p:txBody>
      </p:sp>
      <p:sp>
        <p:nvSpPr>
          <p:cNvPr id="295" name="Google Shape;295;gc0f2b2eed9_0_25"/>
          <p:cNvSpPr txBox="1"/>
          <p:nvPr/>
        </p:nvSpPr>
        <p:spPr>
          <a:xfrm>
            <a:off x="4954705" y="364847"/>
            <a:ext cx="3870647" cy="1876158"/>
          </a:xfrm>
          <a:prstGeom prst="rect">
            <a:avLst/>
          </a:prstGeom>
          <a:noFill/>
          <a:ln>
            <a:noFill/>
          </a:ln>
        </p:spPr>
        <p:txBody>
          <a:bodyPr spcFirstLastPara="1" wrap="square" lIns="50400" tIns="50400" rIns="50400" bIns="504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rtl="0">
              <a:lnSpc>
                <a:spcPct val="100000"/>
              </a:lnSpc>
              <a:spcBef>
                <a:spcPts val="0"/>
              </a:spcBef>
              <a:spcAft>
                <a:spcPts val="0"/>
              </a:spcAft>
              <a:buClr>
                <a:schemeClr val="dk1"/>
              </a:buClr>
              <a:buSzPts val="900"/>
              <a:buFont typeface="Arial"/>
              <a:buNone/>
            </a:pPr>
            <a:r>
              <a:rPr lang="fi-FI" sz="1429" b="1" i="0" u="none" strike="noStrike" cap="none" dirty="0">
                <a:solidFill>
                  <a:schemeClr val="dk1"/>
                </a:solidFill>
                <a:latin typeface="Gill Sans"/>
                <a:ea typeface="Gill Sans"/>
                <a:cs typeface="Gill Sans"/>
                <a:sym typeface="Gill Sans"/>
              </a:rPr>
              <a:t>Kiitos ja lopetus</a:t>
            </a:r>
            <a:endParaRPr sz="1429"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endParaRPr sz="1429" b="1" i="0" u="none" strike="noStrike" cap="none"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chemeClr val="dk1"/>
              </a:buClr>
              <a:buSzPts val="900"/>
              <a:buFont typeface="Arial"/>
              <a:buNone/>
            </a:pPr>
            <a:r>
              <a:rPr lang="fi-FI" sz="1111" dirty="0">
                <a:solidFill>
                  <a:schemeClr val="dk1"/>
                </a:solidFill>
                <a:latin typeface="Gill Sans"/>
                <a:ea typeface="Gill Sans"/>
                <a:cs typeface="Gill Sans"/>
                <a:sym typeface="Gill Sans"/>
              </a:rPr>
              <a:t>Kiitos yhteisestä keskustelusta!</a:t>
            </a:r>
            <a:endParaRPr sz="1111"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chemeClr val="dk1"/>
              </a:buClr>
              <a:buSzPts val="900"/>
              <a:buFont typeface="Arial"/>
              <a:buNone/>
            </a:pPr>
            <a:endParaRPr sz="1111"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Miltä tämä Erätauko-keskustelu ja aihe tuntui?</a:t>
            </a:r>
            <a:endParaRPr sz="1111" b="0" i="0" u="none" strike="noStrike" cap="none"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chemeClr val="dk1"/>
              </a:buClr>
              <a:buSzPts val="9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Minkälainen tunnelma teille jäi yhteisestä keskustelusta?</a:t>
            </a:r>
            <a:endParaRPr sz="1111" b="0" i="0" u="none" strike="noStrike" cap="none"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chemeClr val="dk1"/>
              </a:buClr>
              <a:buSzPts val="9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chemeClr val="dk1"/>
              </a:buClr>
              <a:buSzPts val="900"/>
              <a:buFont typeface="Arial"/>
              <a:buNone/>
            </a:pPr>
            <a:endParaRPr sz="1111" b="0" i="0" u="none" strike="noStrike" cap="none" dirty="0">
              <a:solidFill>
                <a:srgbClr val="FF0000"/>
              </a:solidFill>
              <a:latin typeface="Gill Sans"/>
              <a:ea typeface="Gill Sans"/>
              <a:cs typeface="Gill Sans"/>
              <a:sym typeface="Gill Sans"/>
            </a:endParaRPr>
          </a:p>
        </p:txBody>
      </p:sp>
      <p:pic>
        <p:nvPicPr>
          <p:cNvPr id="296" name="Google Shape;296;gc0f2b2eed9_0_25"/>
          <p:cNvPicPr preferRelativeResize="0"/>
          <p:nvPr/>
        </p:nvPicPr>
        <p:blipFill rotWithShape="1">
          <a:blip r:embed="rId3">
            <a:alphaModFix/>
          </a:blip>
          <a:srcRect/>
          <a:stretch/>
        </p:blipFill>
        <p:spPr>
          <a:xfrm>
            <a:off x="3757117" y="4617993"/>
            <a:ext cx="1630639" cy="376307"/>
          </a:xfrm>
          <a:prstGeom prst="rect">
            <a:avLst/>
          </a:prstGeom>
          <a:noFill/>
          <a:ln>
            <a:noFill/>
          </a:ln>
        </p:spPr>
      </p:pic>
      <p:cxnSp>
        <p:nvCxnSpPr>
          <p:cNvPr id="297" name="Google Shape;297;gc0f2b2eed9_0_25"/>
          <p:cNvCxnSpPr/>
          <p:nvPr/>
        </p:nvCxnSpPr>
        <p:spPr>
          <a:xfrm>
            <a:off x="4572437" y="230300"/>
            <a:ext cx="0" cy="4266132"/>
          </a:xfrm>
          <a:prstGeom prst="straightConnector1">
            <a:avLst/>
          </a:prstGeom>
          <a:noFill/>
          <a:ln w="19050" cap="flat" cmpd="sng">
            <a:solidFill>
              <a:srgbClr val="FFE006"/>
            </a:solidFill>
            <a:prstDash val="solid"/>
            <a:round/>
            <a:headEnd type="none" w="sm" len="sm"/>
            <a:tailEnd type="none" w="sm" len="sm"/>
          </a:ln>
        </p:spPr>
      </p:cxnSp>
    </p:spTree>
    <p:extLst>
      <p:ext uri="{BB962C8B-B14F-4D97-AF65-F5344CB8AC3E}">
        <p14:creationId xmlns:p14="http://schemas.microsoft.com/office/powerpoint/2010/main" val="2709233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g1c963258129_0_0"/>
          <p:cNvSpPr txBox="1"/>
          <p:nvPr/>
        </p:nvSpPr>
        <p:spPr>
          <a:xfrm>
            <a:off x="607445" y="354947"/>
            <a:ext cx="3857521" cy="4450154"/>
          </a:xfrm>
          <a:prstGeom prst="rect">
            <a:avLst/>
          </a:prstGeom>
          <a:noFill/>
          <a:ln>
            <a:noFill/>
          </a:ln>
        </p:spPr>
        <p:txBody>
          <a:bodyPr spcFirstLastPara="1" wrap="square" lIns="50400" tIns="50400" rIns="50400" bIns="504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chemeClr val="dk1"/>
              </a:buClr>
              <a:buSzPts val="400"/>
              <a:buFont typeface="Arial"/>
              <a:buNone/>
            </a:pPr>
            <a:r>
              <a:rPr lang="fi-FI" sz="1429" b="1" i="0" u="none" strike="noStrike" cap="none" dirty="0">
                <a:solidFill>
                  <a:schemeClr val="dk1"/>
                </a:solidFill>
                <a:latin typeface="Gill Sans"/>
                <a:ea typeface="Gill Sans"/>
                <a:cs typeface="Gill Sans"/>
                <a:sym typeface="Gill Sans"/>
              </a:rPr>
              <a:t>Miten eteenpäin?</a:t>
            </a:r>
            <a:endParaRPr sz="1429"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Kiitos, että järjestit Erätauko-keskustelun. Toivottavasti se oli sinulle ohjaajana ja osallistujille hyvä kokemus.</a:t>
            </a:r>
            <a:endParaRPr sz="1111"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endParaRPr sz="1111"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Dialogi on mahdollisuus syventää ymmärrystä, oppia rakentavamman keskustelun taitoja, pysähtyä kuuntelemaan muiden kokemuksia ja päästä kertomaan omia, epävalmiitakin ajatuksia muille.</a:t>
            </a:r>
            <a:endParaRPr sz="1111"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endParaRPr sz="1111"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Dialogi ei kuitenkaan ole ihmeteko. Yksikin kerta saattaa olla oikein onnistunut, mutta välillä huomataan, että lisää keskustelua tarvitaan. Sekin on tärkeä oivallus. Joskus luottamuksen luomiseen menee aikaa. Jos siis tuntui, että keskustelua tarvitaan lisää tai jostakin toisesta aiheesta, sellaiselle on hyvä varata aikaa.</a:t>
            </a:r>
            <a:endParaRPr sz="1111"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endParaRPr sz="1111"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Apua keskustelun suunnitteluun ja toteutukseen saat esimerkiksi Erätauko-säätiön sivuilta </a:t>
            </a:r>
            <a:r>
              <a:rPr lang="fi-FI" sz="1111" u="sng" dirty="0">
                <a:solidFill>
                  <a:schemeClr val="hlink"/>
                </a:solidFill>
                <a:latin typeface="Gill Sans"/>
                <a:ea typeface="Gill Sans"/>
                <a:cs typeface="Gill Sans"/>
                <a:sym typeface="Gill Sans"/>
                <a:hlinkClick r:id="rId3"/>
              </a:rPr>
              <a:t>www.eratauko.fi</a:t>
            </a:r>
            <a:endParaRPr sz="1111"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endParaRPr sz="1111"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Toivotamme hyviä ja rakentavia dialogeja seurakuntaanne!</a:t>
            </a:r>
            <a:endParaRPr sz="1111"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1100"/>
              <a:buFont typeface="Arial"/>
              <a:buNone/>
            </a:pPr>
            <a:r>
              <a:rPr lang="fi-FI" sz="1111" b="1" dirty="0">
                <a:solidFill>
                  <a:schemeClr val="dk1"/>
                </a:solidFill>
                <a:latin typeface="Gill Sans"/>
                <a:ea typeface="Gill Sans"/>
                <a:cs typeface="Gill Sans"/>
                <a:sym typeface="Gill Sans"/>
              </a:rPr>
              <a:t>Erätauko-säätiö</a:t>
            </a:r>
            <a:endParaRPr sz="1111" b="1" dirty="0">
              <a:solidFill>
                <a:schemeClr val="dk1"/>
              </a:solidFill>
              <a:latin typeface="Gill Sans"/>
              <a:ea typeface="Gill Sans"/>
              <a:cs typeface="Gill Sans"/>
              <a:sym typeface="Gill Sans"/>
            </a:endParaRPr>
          </a:p>
        </p:txBody>
      </p:sp>
      <p:sp>
        <p:nvSpPr>
          <p:cNvPr id="304" name="Google Shape;304;g1c963258129_0_0"/>
          <p:cNvSpPr txBox="1"/>
          <p:nvPr/>
        </p:nvSpPr>
        <p:spPr>
          <a:xfrm>
            <a:off x="4909731" y="3464506"/>
            <a:ext cx="3915622" cy="1343941"/>
          </a:xfrm>
          <a:prstGeom prst="rect">
            <a:avLst/>
          </a:prstGeom>
          <a:noFill/>
          <a:ln>
            <a:noFill/>
          </a:ln>
        </p:spPr>
        <p:txBody>
          <a:bodyPr spcFirstLastPara="1" wrap="square" lIns="145133" tIns="145133" rIns="145133" bIns="145133"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chemeClr val="dk1"/>
              </a:buClr>
              <a:buSzPts val="900"/>
              <a:buFont typeface="Arial"/>
              <a:buNone/>
            </a:pPr>
            <a:r>
              <a:rPr lang="fi-FI" sz="1429" b="1" i="0" u="none" strike="noStrike" cap="none">
                <a:solidFill>
                  <a:schemeClr val="dk1"/>
                </a:solidFill>
                <a:latin typeface="Gill Sans"/>
                <a:ea typeface="Gill Sans"/>
                <a:cs typeface="Gill Sans"/>
                <a:sym typeface="Gill Sans"/>
              </a:rPr>
              <a:t>Kiitos!</a:t>
            </a:r>
            <a:endParaRPr sz="1429" b="1" i="0" u="none" strike="noStrike" cap="none">
              <a:solidFill>
                <a:schemeClr val="dk1"/>
              </a:solidFill>
              <a:latin typeface="Gill Sans"/>
              <a:ea typeface="Gill Sans"/>
              <a:cs typeface="Gill Sans"/>
              <a:sym typeface="Gill Sans"/>
            </a:endParaRPr>
          </a:p>
          <a:p>
            <a:pPr marL="0" marR="0" lvl="0" indent="0" algn="ctr" rtl="0">
              <a:lnSpc>
                <a:spcPct val="100000"/>
              </a:lnSpc>
              <a:spcBef>
                <a:spcPts val="0"/>
              </a:spcBef>
              <a:spcAft>
                <a:spcPts val="0"/>
              </a:spcAft>
              <a:buClr>
                <a:schemeClr val="dk1"/>
              </a:buClr>
              <a:buSzPts val="900"/>
              <a:buFont typeface="Arial"/>
              <a:buNone/>
            </a:pPr>
            <a:endParaRPr sz="1429" b="1" i="0" u="none" strike="noStrike" cap="none">
              <a:solidFill>
                <a:schemeClr val="dk1"/>
              </a:solidFill>
              <a:latin typeface="Gill Sans"/>
              <a:ea typeface="Gill Sans"/>
              <a:cs typeface="Gill Sans"/>
              <a:sym typeface="Gill Sans"/>
            </a:endParaRPr>
          </a:p>
          <a:p>
            <a:pPr marL="0" marR="0" lvl="0" indent="0" algn="ctr" rtl="0">
              <a:lnSpc>
                <a:spcPct val="100000"/>
              </a:lnSpc>
              <a:spcBef>
                <a:spcPts val="0"/>
              </a:spcBef>
              <a:spcAft>
                <a:spcPts val="0"/>
              </a:spcAft>
              <a:buClr>
                <a:schemeClr val="dk1"/>
              </a:buClr>
              <a:buSzPts val="900"/>
              <a:buFont typeface="Arial"/>
              <a:buNone/>
            </a:pPr>
            <a:endParaRPr sz="1429" b="1" i="0" u="none" strike="noStrike" cap="none">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endParaRPr sz="1429" b="1" i="0" u="none" strike="noStrike" cap="none">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chemeClr val="dk1"/>
              </a:buClr>
              <a:buSzPts val="900"/>
              <a:buFont typeface="Arial"/>
              <a:buNone/>
            </a:pPr>
            <a:endParaRPr sz="1111" b="0" i="0" u="none" strike="noStrike" cap="none">
              <a:solidFill>
                <a:srgbClr val="FF0000"/>
              </a:solidFill>
              <a:latin typeface="Gill Sans"/>
              <a:ea typeface="Gill Sans"/>
              <a:cs typeface="Gill Sans"/>
              <a:sym typeface="Gill Sans"/>
            </a:endParaRPr>
          </a:p>
        </p:txBody>
      </p:sp>
      <p:cxnSp>
        <p:nvCxnSpPr>
          <p:cNvPr id="305" name="Google Shape;305;g1c963258129_0_0"/>
          <p:cNvCxnSpPr/>
          <p:nvPr/>
        </p:nvCxnSpPr>
        <p:spPr>
          <a:xfrm>
            <a:off x="4572437" y="230300"/>
            <a:ext cx="0" cy="4266132"/>
          </a:xfrm>
          <a:prstGeom prst="straightConnector1">
            <a:avLst/>
          </a:prstGeom>
          <a:noFill/>
          <a:ln w="19050" cap="flat" cmpd="sng">
            <a:solidFill>
              <a:srgbClr val="FFE006"/>
            </a:solidFill>
            <a:prstDash val="solid"/>
            <a:round/>
            <a:headEnd type="none" w="sm" len="sm"/>
            <a:tailEnd type="none" w="sm" len="sm"/>
          </a:ln>
        </p:spPr>
      </p:cxnSp>
      <p:pic>
        <p:nvPicPr>
          <p:cNvPr id="306" name="Google Shape;306;g1c963258129_0_0"/>
          <p:cNvPicPr preferRelativeResize="0"/>
          <p:nvPr/>
        </p:nvPicPr>
        <p:blipFill>
          <a:blip r:embed="rId4">
            <a:alphaModFix/>
          </a:blip>
          <a:stretch>
            <a:fillRect/>
          </a:stretch>
        </p:blipFill>
        <p:spPr>
          <a:xfrm>
            <a:off x="5168230" y="3666352"/>
            <a:ext cx="2822219" cy="1212698"/>
          </a:xfrm>
          <a:prstGeom prst="rect">
            <a:avLst/>
          </a:prstGeom>
          <a:noFill/>
          <a:ln>
            <a:noFill/>
          </a:ln>
        </p:spPr>
      </p:pic>
    </p:spTree>
    <p:extLst>
      <p:ext uri="{BB962C8B-B14F-4D97-AF65-F5344CB8AC3E}">
        <p14:creationId xmlns:p14="http://schemas.microsoft.com/office/powerpoint/2010/main" val="1914613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730587A8-F012-A930-5D25-FD325C68AE2B}"/>
              </a:ext>
            </a:extLst>
          </p:cNvPr>
          <p:cNvSpPr>
            <a:spLocks noGrp="1"/>
          </p:cNvSpPr>
          <p:nvPr>
            <p:ph type="title" idx="4294967295"/>
          </p:nvPr>
        </p:nvSpPr>
        <p:spPr>
          <a:xfrm>
            <a:off x="720000" y="2138289"/>
            <a:ext cx="3774628" cy="1413803"/>
          </a:xfrm>
          <a:prstGeom prst="rect">
            <a:avLst/>
          </a:prstGeom>
          <a:noFill/>
          <a:ln>
            <a:noFill/>
            <a:prstDash/>
          </a:ln>
          <a:effectLst/>
        </p:spPr>
        <p:txBody>
          <a:bodyPr rot="0" spcFirstLastPara="0" vertOverflow="overflow" horzOverflow="overflow" vert="horz" wrap="square" lIns="0" tIns="45720" rIns="91440" bIns="45720" numCol="1" spcCol="0" rtlCol="0" fromWordArt="0" anchor="t" anchorCtr="0" forceAA="0" compatLnSpc="1">
            <a:prstTxWarp prst="textNoShape">
              <a:avLst/>
            </a:prstTxWarp>
            <a:norm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fi-FI" sz="1600" b="0" i="0" u="none" strike="noStrike" kern="1200" cap="none" spc="0" normalizeH="0" baseline="0" noProof="0" dirty="0">
                <a:ln>
                  <a:noFill/>
                </a:ln>
                <a:solidFill>
                  <a:schemeClr val="bg1"/>
                </a:solidFill>
                <a:effectLst/>
                <a:uLnTx/>
                <a:uFillTx/>
                <a:latin typeface="Calibri" panose="020F0502020204030204" pitchFamily="34" charset="0"/>
                <a:ea typeface="+mn-ea"/>
                <a:cs typeface="+mn-cs"/>
              </a:rPr>
              <a:t>Erätauko-säätiö</a:t>
            </a:r>
          </a:p>
        </p:txBody>
      </p:sp>
      <p:pic>
        <p:nvPicPr>
          <p:cNvPr id="5" name="Kuva 4">
            <a:extLst>
              <a:ext uri="{FF2B5EF4-FFF2-40B4-BE49-F238E27FC236}">
                <a16:creationId xmlns:a16="http://schemas.microsoft.com/office/drawing/2014/main" id="{98E75BAC-03A4-5CC4-22D9-E239327C8FE6}"/>
              </a:ext>
              <a:ext uri="{C183D7F6-B498-43B3-948B-1728B52AA6E4}">
                <adec:decorative xmlns:adec="http://schemas.microsoft.com/office/drawing/2017/decorative" val="1"/>
              </a:ext>
            </a:extLst>
          </p:cNvPr>
          <p:cNvPicPr>
            <a:picLocks noChangeAspect="1"/>
          </p:cNvPicPr>
          <p:nvPr/>
        </p:nvPicPr>
        <p:blipFill>
          <a:blip r:embed="rId3">
            <a:alphaModFix amt="70000"/>
          </a:blip>
          <a:srcRect/>
          <a:stretch/>
        </p:blipFill>
        <p:spPr>
          <a:xfrm>
            <a:off x="4590813" y="806553"/>
            <a:ext cx="4238451" cy="3430167"/>
          </a:xfrm>
          <a:prstGeom prst="rect">
            <a:avLst/>
          </a:prstGeom>
        </p:spPr>
      </p:pic>
    </p:spTree>
    <p:extLst>
      <p:ext uri="{BB962C8B-B14F-4D97-AF65-F5344CB8AC3E}">
        <p14:creationId xmlns:p14="http://schemas.microsoft.com/office/powerpoint/2010/main" val="3356937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uora yhdysviiva 7">
            <a:extLst>
              <a:ext uri="{FF2B5EF4-FFF2-40B4-BE49-F238E27FC236}">
                <a16:creationId xmlns:a16="http://schemas.microsoft.com/office/drawing/2014/main" id="{61AC8106-8D7B-1D6C-6EA3-E5BAF01D26CC}"/>
              </a:ext>
            </a:extLst>
          </p:cNvPr>
          <p:cNvCxnSpPr>
            <a:cxnSpLocks/>
          </p:cNvCxnSpPr>
          <p:nvPr/>
        </p:nvCxnSpPr>
        <p:spPr>
          <a:xfrm>
            <a:off x="730103" y="2686493"/>
            <a:ext cx="3630882" cy="0"/>
          </a:xfrm>
          <a:prstGeom prst="line">
            <a:avLst/>
          </a:prstGeom>
        </p:spPr>
        <p:style>
          <a:lnRef idx="1">
            <a:schemeClr val="accent1"/>
          </a:lnRef>
          <a:fillRef idx="0">
            <a:schemeClr val="accent1"/>
          </a:fillRef>
          <a:effectRef idx="0">
            <a:schemeClr val="accent1"/>
          </a:effectRef>
          <a:fontRef idx="minor">
            <a:schemeClr val="tx1"/>
          </a:fontRef>
        </p:style>
      </p:cxnSp>
      <p:pic>
        <p:nvPicPr>
          <p:cNvPr id="3" name="Kuva 2">
            <a:extLst>
              <a:ext uri="{FF2B5EF4-FFF2-40B4-BE49-F238E27FC236}">
                <a16:creationId xmlns:a16="http://schemas.microsoft.com/office/drawing/2014/main" id="{6EE2D860-0B12-82A3-2828-8E3C3B035B67}"/>
              </a:ext>
            </a:extLst>
          </p:cNvPr>
          <p:cNvPicPr>
            <a:picLocks noChangeAspect="1"/>
          </p:cNvPicPr>
          <p:nvPr/>
        </p:nvPicPr>
        <p:blipFill>
          <a:blip r:embed="rId3"/>
          <a:srcRect/>
          <a:stretch/>
        </p:blipFill>
        <p:spPr>
          <a:xfrm>
            <a:off x="5029203" y="872666"/>
            <a:ext cx="3895996" cy="3122147"/>
          </a:xfrm>
          <a:prstGeom prst="rect">
            <a:avLst/>
          </a:prstGeom>
        </p:spPr>
      </p:pic>
      <p:pic>
        <p:nvPicPr>
          <p:cNvPr id="9" name="Kuva 8">
            <a:extLst>
              <a:ext uri="{FF2B5EF4-FFF2-40B4-BE49-F238E27FC236}">
                <a16:creationId xmlns:a16="http://schemas.microsoft.com/office/drawing/2014/main" id="{F5C4E595-EB84-E70C-8360-A89D5D08A326}"/>
              </a:ext>
            </a:extLst>
          </p:cNvPr>
          <p:cNvPicPr>
            <a:picLocks noChangeAspect="1"/>
          </p:cNvPicPr>
          <p:nvPr/>
        </p:nvPicPr>
        <p:blipFill>
          <a:blip r:embed="rId4"/>
          <a:srcRect/>
          <a:stretch/>
        </p:blipFill>
        <p:spPr>
          <a:xfrm>
            <a:off x="860941" y="3537752"/>
            <a:ext cx="2902829" cy="476766"/>
          </a:xfrm>
          <a:prstGeom prst="rect">
            <a:avLst/>
          </a:prstGeom>
        </p:spPr>
      </p:pic>
      <p:sp>
        <p:nvSpPr>
          <p:cNvPr id="16" name="Subtitle 4">
            <a:extLst>
              <a:ext uri="{FF2B5EF4-FFF2-40B4-BE49-F238E27FC236}">
                <a16:creationId xmlns:a16="http://schemas.microsoft.com/office/drawing/2014/main" id="{EB82E328-86F3-8BC1-9AE3-86FE1C8AE8F7}"/>
              </a:ext>
            </a:extLst>
          </p:cNvPr>
          <p:cNvSpPr>
            <a:spLocks noGrp="1"/>
          </p:cNvSpPr>
          <p:nvPr>
            <p:ph type="subTitle" idx="1"/>
          </p:nvPr>
        </p:nvSpPr>
        <p:spPr>
          <a:xfrm>
            <a:off x="791927" y="2834907"/>
            <a:ext cx="5943689" cy="549480"/>
          </a:xfrm>
        </p:spPr>
        <p:txBody>
          <a:bodyPr>
            <a:normAutofit/>
          </a:bodyPr>
          <a:lstStyle/>
          <a:p>
            <a:pPr algn="l"/>
            <a:r>
              <a:rPr lang="fi-FI" dirty="0"/>
              <a:t>Seurakunnan luottamushenkilöiden </a:t>
            </a:r>
            <a:br>
              <a:rPr lang="fi-FI" dirty="0"/>
            </a:br>
            <a:r>
              <a:rPr lang="fi-FI" dirty="0"/>
              <a:t>teemamateriaalit 2023–2026</a:t>
            </a:r>
          </a:p>
        </p:txBody>
      </p:sp>
      <p:sp>
        <p:nvSpPr>
          <p:cNvPr id="18" name="Title 3">
            <a:extLst>
              <a:ext uri="{FF2B5EF4-FFF2-40B4-BE49-F238E27FC236}">
                <a16:creationId xmlns:a16="http://schemas.microsoft.com/office/drawing/2014/main" id="{FE6C6D2B-5EAC-9931-EACF-A8B93969FC31}"/>
              </a:ext>
            </a:extLst>
          </p:cNvPr>
          <p:cNvSpPr txBox="1">
            <a:spLocks/>
          </p:cNvSpPr>
          <p:nvPr/>
        </p:nvSpPr>
        <p:spPr>
          <a:xfrm>
            <a:off x="730103" y="1684504"/>
            <a:ext cx="4299100" cy="992324"/>
          </a:xfrm>
          <a:prstGeom prst="rect">
            <a:avLst/>
          </a:prstGeom>
        </p:spPr>
        <p:txBody>
          <a:bodyPr anchor="b">
            <a:noAutofit/>
          </a:bodyPr>
          <a:lstStyle>
            <a:lvl1pPr algn="ctr" defTabSz="685800" rtl="0" eaLnBrk="1" latinLnBrk="0" hangingPunct="1">
              <a:lnSpc>
                <a:spcPct val="90000"/>
              </a:lnSpc>
              <a:spcBef>
                <a:spcPct val="0"/>
              </a:spcBef>
              <a:buNone/>
              <a:defRPr sz="3600" b="1" i="0" kern="1200">
                <a:solidFill>
                  <a:schemeClr val="bg1"/>
                </a:solidFill>
                <a:latin typeface="Calibri" panose="020F0502020204030204" pitchFamily="34" charset="0"/>
                <a:ea typeface="+mj-ea"/>
                <a:cs typeface="+mj-cs"/>
              </a:defRPr>
            </a:lvl1pPr>
          </a:lstStyle>
          <a:p>
            <a:pPr algn="l"/>
            <a:r>
              <a:rPr lang="fi-FI" b="0" dirty="0"/>
              <a:t>Unelmien seurakunta</a:t>
            </a:r>
            <a:br>
              <a:rPr lang="fi-FI" b="0" dirty="0"/>
            </a:br>
            <a:r>
              <a:rPr lang="fi-FI" b="0" dirty="0"/>
              <a:t>Erätauko-kaava</a:t>
            </a:r>
            <a:endParaRPr lang="en-FI" b="0" dirty="0"/>
          </a:p>
        </p:txBody>
      </p:sp>
    </p:spTree>
    <p:extLst>
      <p:ext uri="{BB962C8B-B14F-4D97-AF65-F5344CB8AC3E}">
        <p14:creationId xmlns:p14="http://schemas.microsoft.com/office/powerpoint/2010/main" val="3501740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
          <p:cNvSpPr txBox="1"/>
          <p:nvPr/>
        </p:nvSpPr>
        <p:spPr>
          <a:xfrm>
            <a:off x="730103" y="828062"/>
            <a:ext cx="7969160" cy="2788845"/>
          </a:xfrm>
          <a:prstGeom prst="rect">
            <a:avLst/>
          </a:prstGeom>
          <a:noFill/>
          <a:ln>
            <a:noFill/>
          </a:ln>
        </p:spPr>
        <p:txBody>
          <a:bodyPr spcFirstLastPara="1" wrap="square" lIns="51513" tIns="25756" rIns="51513" bIns="25756"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900"/>
              <a:buFont typeface="Arial"/>
              <a:buNone/>
            </a:pPr>
            <a:r>
              <a:rPr lang="fi-FI" sz="2858" b="1" dirty="0">
                <a:solidFill>
                  <a:schemeClr val="dk1"/>
                </a:solidFill>
                <a:highlight>
                  <a:srgbClr val="FFFFFF"/>
                </a:highlight>
                <a:latin typeface="Gill Sans"/>
                <a:ea typeface="Gill Sans"/>
                <a:cs typeface="Gill Sans"/>
                <a:sym typeface="Gill Sans"/>
              </a:rPr>
              <a:t>Unelmien seurakunta</a:t>
            </a:r>
            <a:endParaRPr sz="2858"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1900"/>
              <a:buFont typeface="Arial"/>
              <a:buNone/>
            </a:pPr>
            <a:endParaRPr sz="2858"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1900"/>
              <a:buFont typeface="Arial"/>
              <a:buNone/>
            </a:pPr>
            <a:r>
              <a:rPr lang="fi-FI" sz="2223" b="0" i="0" u="none" strike="noStrike" cap="none" dirty="0">
                <a:solidFill>
                  <a:schemeClr val="dk1"/>
                </a:solidFill>
                <a:latin typeface="Gill Sans"/>
                <a:ea typeface="Gill Sans"/>
                <a:cs typeface="Gill Sans"/>
                <a:sym typeface="Gill Sans"/>
              </a:rPr>
              <a:t>Erätauko-keskustelun kaava</a:t>
            </a:r>
            <a:endParaRPr sz="2223"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1900"/>
              <a:buFont typeface="Arial"/>
              <a:buNone/>
            </a:pPr>
            <a:r>
              <a:rPr lang="fi-FI" sz="2223" b="0" i="0" u="none" strike="noStrike" cap="none" dirty="0">
                <a:solidFill>
                  <a:schemeClr val="dk1"/>
                </a:solidFill>
                <a:latin typeface="Gill Sans"/>
                <a:ea typeface="Gill Sans"/>
                <a:cs typeface="Gill Sans"/>
                <a:sym typeface="Gill Sans"/>
              </a:rPr>
              <a:t>Luottamushenkilöiden dialogit</a:t>
            </a:r>
            <a:endParaRPr sz="2223"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1900"/>
              <a:buFont typeface="Arial"/>
              <a:buNone/>
            </a:pPr>
            <a:r>
              <a:rPr lang="fi-FI" sz="2223" b="0" i="0" u="none" strike="noStrike" cap="none" dirty="0">
                <a:solidFill>
                  <a:schemeClr val="dk1"/>
                </a:solidFill>
                <a:latin typeface="Gill Sans"/>
                <a:ea typeface="Gill Sans"/>
                <a:cs typeface="Gill Sans"/>
                <a:sym typeface="Gill Sans"/>
              </a:rPr>
              <a:t>Kesto 120 min, livenä </a:t>
            </a:r>
            <a:endParaRPr sz="2223"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1900"/>
              <a:buFont typeface="Arial"/>
              <a:buNone/>
            </a:pPr>
            <a:endParaRPr sz="2223"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1900"/>
              <a:buFont typeface="Arial"/>
              <a:buNone/>
            </a:pPr>
            <a:endParaRPr sz="1905"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1900"/>
              <a:buFont typeface="Arial"/>
              <a:buNone/>
            </a:pPr>
            <a:endParaRPr sz="1270" b="0" i="1" u="none" strike="noStrike" cap="none" dirty="0">
              <a:solidFill>
                <a:schemeClr val="dk1"/>
              </a:solidFill>
              <a:latin typeface="Gill Sans"/>
              <a:ea typeface="Gill Sans"/>
              <a:cs typeface="Gill Sans"/>
              <a:sym typeface="Gill Sans"/>
            </a:endParaRPr>
          </a:p>
        </p:txBody>
      </p:sp>
      <p:cxnSp>
        <p:nvCxnSpPr>
          <p:cNvPr id="4" name="Google Shape;204;g1ce18082d30_0_6">
            <a:extLst>
              <a:ext uri="{FF2B5EF4-FFF2-40B4-BE49-F238E27FC236}">
                <a16:creationId xmlns:a16="http://schemas.microsoft.com/office/drawing/2014/main" id="{5936DE3D-CD01-AF89-4667-C9E1ED7405A8}"/>
              </a:ext>
            </a:extLst>
          </p:cNvPr>
          <p:cNvCxnSpPr>
            <a:cxnSpLocks/>
          </p:cNvCxnSpPr>
          <p:nvPr/>
        </p:nvCxnSpPr>
        <p:spPr>
          <a:xfrm flipV="1">
            <a:off x="616527" y="4455214"/>
            <a:ext cx="7917873" cy="35603"/>
          </a:xfrm>
          <a:prstGeom prst="straightConnector1">
            <a:avLst/>
          </a:prstGeom>
          <a:noFill/>
          <a:ln w="19050" cap="flat" cmpd="sng">
            <a:solidFill>
              <a:srgbClr val="FFE006"/>
            </a:solidFill>
            <a:prstDash val="solid"/>
            <a:round/>
            <a:headEnd type="none" w="sm" len="sm"/>
            <a:tailEnd type="none" w="sm" len="sm"/>
          </a:ln>
        </p:spPr>
      </p:cxnSp>
      <p:pic>
        <p:nvPicPr>
          <p:cNvPr id="5" name="Google Shape;205;g1ce18082d30_0_6">
            <a:extLst>
              <a:ext uri="{FF2B5EF4-FFF2-40B4-BE49-F238E27FC236}">
                <a16:creationId xmlns:a16="http://schemas.microsoft.com/office/drawing/2014/main" id="{E750A6A3-DF91-15C5-2BE2-CF71C1218A3E}"/>
              </a:ext>
            </a:extLst>
          </p:cNvPr>
          <p:cNvPicPr preferRelativeResize="0"/>
          <p:nvPr/>
        </p:nvPicPr>
        <p:blipFill rotWithShape="1">
          <a:blip r:embed="rId3">
            <a:alphaModFix/>
          </a:blip>
          <a:srcRect/>
          <a:stretch/>
        </p:blipFill>
        <p:spPr>
          <a:xfrm>
            <a:off x="3989481" y="4586461"/>
            <a:ext cx="1165033" cy="268876"/>
          </a:xfrm>
          <a:prstGeom prst="rect">
            <a:avLst/>
          </a:prstGeom>
          <a:noFill/>
          <a:ln>
            <a:noFill/>
          </a:ln>
        </p:spPr>
      </p:pic>
    </p:spTree>
    <p:extLst>
      <p:ext uri="{BB962C8B-B14F-4D97-AF65-F5344CB8AC3E}">
        <p14:creationId xmlns:p14="http://schemas.microsoft.com/office/powerpoint/2010/main" val="319427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g1ce18082d30_0_0"/>
          <p:cNvSpPr txBox="1"/>
          <p:nvPr/>
        </p:nvSpPr>
        <p:spPr>
          <a:xfrm>
            <a:off x="623456" y="328683"/>
            <a:ext cx="7271926" cy="4151022"/>
          </a:xfrm>
          <a:prstGeom prst="rect">
            <a:avLst/>
          </a:prstGeom>
          <a:noFill/>
          <a:ln>
            <a:noFill/>
          </a:ln>
        </p:spPr>
        <p:txBody>
          <a:bodyPr spcFirstLastPara="1" wrap="square" lIns="51513" tIns="25756" rIns="51513" bIns="25756"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lvl="0" indent="0" algn="l" rtl="0">
              <a:lnSpc>
                <a:spcPct val="115000"/>
              </a:lnSpc>
              <a:spcBef>
                <a:spcPts val="0"/>
              </a:spcBef>
              <a:spcAft>
                <a:spcPts val="0"/>
              </a:spcAft>
              <a:buClr>
                <a:schemeClr val="dk1"/>
              </a:buClr>
              <a:buSzPts val="1100"/>
              <a:buFont typeface="Arial"/>
              <a:buNone/>
            </a:pPr>
            <a:r>
              <a:rPr lang="fi-FI" sz="2381" b="1" dirty="0">
                <a:solidFill>
                  <a:schemeClr val="dk1"/>
                </a:solidFill>
                <a:latin typeface="Gill Sans"/>
                <a:ea typeface="Gill Sans"/>
                <a:cs typeface="Gill Sans"/>
                <a:sym typeface="Gill Sans"/>
              </a:rPr>
              <a:t>Ohjeita käsikirjoituksen käyttämiseen</a:t>
            </a:r>
            <a:endParaRPr sz="3529"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1900"/>
              <a:buFont typeface="Arial"/>
              <a:buNone/>
            </a:pPr>
            <a:endParaRPr sz="2064" b="1" i="0" u="none" strike="noStrike" cap="none" dirty="0">
              <a:solidFill>
                <a:schemeClr val="dk1"/>
              </a:solidFill>
              <a:latin typeface="Gill Sans"/>
              <a:ea typeface="Gill Sans"/>
              <a:cs typeface="Gill Sans"/>
              <a:sym typeface="Gill Sans"/>
            </a:endParaRPr>
          </a:p>
          <a:p>
            <a:pPr marL="725805" lvl="0" indent="-463709" algn="l" rtl="0">
              <a:lnSpc>
                <a:spcPct val="115000"/>
              </a:lnSpc>
              <a:spcBef>
                <a:spcPts val="0"/>
              </a:spcBef>
              <a:spcAft>
                <a:spcPts val="0"/>
              </a:spcAft>
              <a:buClr>
                <a:schemeClr val="dk1"/>
              </a:buClr>
              <a:buSzPts val="1000"/>
              <a:buFont typeface="Gill Sans"/>
              <a:buChar char="●"/>
            </a:pPr>
            <a:r>
              <a:rPr lang="fi-FI" sz="1588" dirty="0">
                <a:solidFill>
                  <a:schemeClr val="dk1"/>
                </a:solidFill>
                <a:latin typeface="Gill Sans"/>
                <a:ea typeface="Gill Sans"/>
                <a:cs typeface="Gill Sans"/>
                <a:sym typeface="Gill Sans"/>
              </a:rPr>
              <a:t>Suunnittele keskustelusi ennakkoon käsikirjoituksen pohjalta. Voit käyttää käsikirjoituksen tukena myös ohjauskortteja: </a:t>
            </a:r>
            <a:br>
              <a:rPr lang="fi-FI" sz="1588" dirty="0">
                <a:solidFill>
                  <a:schemeClr val="dk1"/>
                </a:solidFill>
                <a:latin typeface="Gill Sans"/>
                <a:ea typeface="Gill Sans"/>
                <a:cs typeface="Gill Sans"/>
                <a:sym typeface="Gill Sans"/>
              </a:rPr>
            </a:br>
            <a:r>
              <a:rPr lang="fi-FI" sz="1588" i="1" dirty="0">
                <a:solidFill>
                  <a:schemeClr val="dk1"/>
                </a:solidFill>
                <a:latin typeface="Gill Sans"/>
                <a:ea typeface="Gill Sans"/>
                <a:cs typeface="Gill Sans"/>
                <a:sym typeface="Gill Sans"/>
              </a:rPr>
              <a:t>www.eratauko.fi/tyokalu/keskustelun-ohjauskortit/</a:t>
            </a:r>
            <a:endParaRPr sz="1588" dirty="0">
              <a:solidFill>
                <a:schemeClr val="dk1"/>
              </a:solidFill>
              <a:latin typeface="Gill Sans"/>
              <a:ea typeface="Gill Sans"/>
              <a:cs typeface="Gill Sans"/>
              <a:sym typeface="Gill Sans"/>
            </a:endParaRPr>
          </a:p>
          <a:p>
            <a:pPr marL="725805" lvl="0" indent="-463709" algn="l" rtl="0">
              <a:lnSpc>
                <a:spcPct val="115000"/>
              </a:lnSpc>
              <a:spcBef>
                <a:spcPts val="0"/>
              </a:spcBef>
              <a:spcAft>
                <a:spcPts val="0"/>
              </a:spcAft>
              <a:buClr>
                <a:schemeClr val="dk1"/>
              </a:buClr>
              <a:buSzPts val="1000"/>
              <a:buFont typeface="Gill Sans"/>
              <a:buChar char="●"/>
            </a:pPr>
            <a:r>
              <a:rPr lang="fi-FI" sz="1588" dirty="0">
                <a:solidFill>
                  <a:schemeClr val="dk1"/>
                </a:solidFill>
                <a:latin typeface="Gill Sans"/>
                <a:ea typeface="Gill Sans"/>
                <a:cs typeface="Gill Sans"/>
                <a:sym typeface="Gill Sans"/>
              </a:rPr>
              <a:t>Käsikirjoitus on fasilitoinnin (ohjaamisen/vetämisen) tueksi, sitä ei tarvitse jakaa keskustelijoille. Se kannattaa esimerkiksi tulostaa itselle muokkauksen jälkeen. </a:t>
            </a:r>
            <a:endParaRPr sz="1588" dirty="0">
              <a:solidFill>
                <a:schemeClr val="dk1"/>
              </a:solidFill>
              <a:latin typeface="Gill Sans"/>
              <a:ea typeface="Gill Sans"/>
              <a:cs typeface="Gill Sans"/>
              <a:sym typeface="Gill Sans"/>
            </a:endParaRPr>
          </a:p>
          <a:p>
            <a:pPr marL="725805" lvl="0" indent="-463709" algn="l" rtl="0">
              <a:lnSpc>
                <a:spcPct val="115000"/>
              </a:lnSpc>
              <a:spcBef>
                <a:spcPts val="0"/>
              </a:spcBef>
              <a:spcAft>
                <a:spcPts val="0"/>
              </a:spcAft>
              <a:buClr>
                <a:schemeClr val="dk1"/>
              </a:buClr>
              <a:buSzPts val="1000"/>
              <a:buFont typeface="Gill Sans"/>
              <a:buChar char="●"/>
            </a:pPr>
            <a:r>
              <a:rPr lang="fi-FI" sz="1588" dirty="0">
                <a:solidFill>
                  <a:schemeClr val="dk1"/>
                </a:solidFill>
                <a:latin typeface="Gill Sans"/>
                <a:ea typeface="Gill Sans"/>
                <a:cs typeface="Gill Sans"/>
                <a:sym typeface="Gill Sans"/>
              </a:rPr>
              <a:t>Käsikirjoituksen sanoitukset ovat esimerkkisanoituksia ja toivomme että muokkaat ne keskustelunne aiheeseen ja suuhusi sopiviksi.  </a:t>
            </a:r>
            <a:endParaRPr sz="1588" dirty="0">
              <a:solidFill>
                <a:schemeClr val="dk1"/>
              </a:solidFill>
              <a:highlight>
                <a:srgbClr val="FFFF00"/>
              </a:highlight>
              <a:latin typeface="Gill Sans"/>
              <a:ea typeface="Gill Sans"/>
              <a:cs typeface="Gill Sans"/>
              <a:sym typeface="Gill Sans"/>
            </a:endParaRPr>
          </a:p>
          <a:p>
            <a:pPr marL="0" lvl="0" indent="0" algn="l" rtl="0">
              <a:lnSpc>
                <a:spcPct val="115000"/>
              </a:lnSpc>
              <a:spcBef>
                <a:spcPts val="0"/>
              </a:spcBef>
              <a:spcAft>
                <a:spcPts val="0"/>
              </a:spcAft>
              <a:buClr>
                <a:schemeClr val="dk1"/>
              </a:buClr>
              <a:buSzPts val="1100"/>
              <a:buFont typeface="Arial"/>
              <a:buNone/>
            </a:pPr>
            <a:endParaRPr sz="1588"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1900"/>
              <a:buFont typeface="Arial"/>
              <a:buNone/>
            </a:pPr>
            <a:endParaRPr sz="2223"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1900"/>
              <a:buFont typeface="Arial"/>
              <a:buNone/>
            </a:pPr>
            <a:endParaRPr sz="1905"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1900"/>
              <a:buFont typeface="Arial"/>
              <a:buNone/>
            </a:pPr>
            <a:endParaRPr sz="1270" b="0" i="1" u="none" strike="noStrike" cap="none" dirty="0">
              <a:solidFill>
                <a:schemeClr val="dk1"/>
              </a:solidFill>
              <a:latin typeface="Gill Sans"/>
              <a:ea typeface="Gill Sans"/>
              <a:cs typeface="Gill Sans"/>
              <a:sym typeface="Gill Sans"/>
            </a:endParaRPr>
          </a:p>
        </p:txBody>
      </p:sp>
      <p:cxnSp>
        <p:nvCxnSpPr>
          <p:cNvPr id="2" name="Google Shape;204;g1ce18082d30_0_6">
            <a:extLst>
              <a:ext uri="{FF2B5EF4-FFF2-40B4-BE49-F238E27FC236}">
                <a16:creationId xmlns:a16="http://schemas.microsoft.com/office/drawing/2014/main" id="{E13A65B8-6FA4-F44D-4D0D-EDA02BE065D7}"/>
              </a:ext>
            </a:extLst>
          </p:cNvPr>
          <p:cNvCxnSpPr>
            <a:cxnSpLocks/>
          </p:cNvCxnSpPr>
          <p:nvPr/>
        </p:nvCxnSpPr>
        <p:spPr>
          <a:xfrm flipV="1">
            <a:off x="616527" y="4455214"/>
            <a:ext cx="7917873" cy="35603"/>
          </a:xfrm>
          <a:prstGeom prst="straightConnector1">
            <a:avLst/>
          </a:prstGeom>
          <a:noFill/>
          <a:ln w="19050" cap="flat" cmpd="sng">
            <a:solidFill>
              <a:srgbClr val="FFE006"/>
            </a:solidFill>
            <a:prstDash val="solid"/>
            <a:round/>
            <a:headEnd type="none" w="sm" len="sm"/>
            <a:tailEnd type="none" w="sm" len="sm"/>
          </a:ln>
        </p:spPr>
      </p:cxnSp>
      <p:pic>
        <p:nvPicPr>
          <p:cNvPr id="3" name="Google Shape;205;g1ce18082d30_0_6">
            <a:extLst>
              <a:ext uri="{FF2B5EF4-FFF2-40B4-BE49-F238E27FC236}">
                <a16:creationId xmlns:a16="http://schemas.microsoft.com/office/drawing/2014/main" id="{F8E46F6F-F01F-CA8D-0617-831A9179384D}"/>
              </a:ext>
            </a:extLst>
          </p:cNvPr>
          <p:cNvPicPr preferRelativeResize="0"/>
          <p:nvPr/>
        </p:nvPicPr>
        <p:blipFill rotWithShape="1">
          <a:blip r:embed="rId3">
            <a:alphaModFix/>
          </a:blip>
          <a:srcRect/>
          <a:stretch/>
        </p:blipFill>
        <p:spPr>
          <a:xfrm>
            <a:off x="3989481" y="4586461"/>
            <a:ext cx="1165033" cy="268876"/>
          </a:xfrm>
          <a:prstGeom prst="rect">
            <a:avLst/>
          </a:prstGeom>
          <a:noFill/>
          <a:ln>
            <a:noFill/>
          </a:ln>
        </p:spPr>
      </p:pic>
    </p:spTree>
    <p:extLst>
      <p:ext uri="{BB962C8B-B14F-4D97-AF65-F5344CB8AC3E}">
        <p14:creationId xmlns:p14="http://schemas.microsoft.com/office/powerpoint/2010/main" val="8007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g1ce18082d30_0_6"/>
          <p:cNvSpPr txBox="1"/>
          <p:nvPr/>
        </p:nvSpPr>
        <p:spPr>
          <a:xfrm>
            <a:off x="616527" y="328682"/>
            <a:ext cx="7516088" cy="1527932"/>
          </a:xfrm>
          <a:prstGeom prst="rect">
            <a:avLst/>
          </a:prstGeom>
          <a:noFill/>
          <a:ln>
            <a:noFill/>
          </a:ln>
        </p:spPr>
        <p:txBody>
          <a:bodyPr spcFirstLastPara="1" wrap="square" lIns="51513" tIns="25756" rIns="51513" bIns="25756"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lvl="0" indent="0" algn="l" rtl="0">
              <a:lnSpc>
                <a:spcPct val="115000"/>
              </a:lnSpc>
              <a:spcBef>
                <a:spcPts val="0"/>
              </a:spcBef>
              <a:spcAft>
                <a:spcPts val="600"/>
              </a:spcAft>
              <a:buClr>
                <a:schemeClr val="dk1"/>
              </a:buClr>
              <a:buSzPts val="1100"/>
              <a:buFont typeface="Arial"/>
              <a:buNone/>
            </a:pPr>
            <a:r>
              <a:rPr lang="fi-FI" sz="1905" b="1" dirty="0">
                <a:solidFill>
                  <a:schemeClr val="dk1"/>
                </a:solidFill>
                <a:latin typeface="Gill Sans"/>
                <a:ea typeface="Gill Sans"/>
                <a:cs typeface="Gill Sans"/>
                <a:sym typeface="Gill Sans"/>
              </a:rPr>
              <a:t>Eripituiset keskustelut</a:t>
            </a:r>
            <a:endParaRPr sz="2064" b="1" i="0" u="none" strike="noStrike" cap="none" dirty="0">
              <a:solidFill>
                <a:schemeClr val="dk1"/>
              </a:solidFill>
              <a:latin typeface="Gill Sans"/>
              <a:ea typeface="Gill Sans"/>
              <a:cs typeface="Gill Sans"/>
              <a:sym typeface="Gill Sans"/>
            </a:endParaRPr>
          </a:p>
          <a:p>
            <a:pPr marL="0" lvl="0" indent="0" algn="l" rtl="0">
              <a:lnSpc>
                <a:spcPct val="115000"/>
              </a:lnSpc>
              <a:spcBef>
                <a:spcPts val="0"/>
              </a:spcBef>
              <a:spcAft>
                <a:spcPts val="0"/>
              </a:spcAft>
              <a:buClr>
                <a:schemeClr val="dk1"/>
              </a:buClr>
              <a:buSzPts val="1100"/>
              <a:buFont typeface="Arial"/>
              <a:buNone/>
            </a:pPr>
            <a:r>
              <a:rPr lang="fi-FI" sz="1200" dirty="0">
                <a:solidFill>
                  <a:schemeClr val="dk1"/>
                </a:solidFill>
                <a:latin typeface="Gill Sans"/>
                <a:ea typeface="Gill Sans"/>
                <a:cs typeface="Gill Sans"/>
                <a:sym typeface="Gill Sans"/>
              </a:rPr>
              <a:t>Kaikki ajat ovat suuntaa-antavia ja niiden on tarkoitus antaa käsitys ajasta mikä kuhunkin vaiheeseen kannattaa suurin piirtein käyttää. Niitä ei ole tarkoitettu noudatettavan täsmällisesti aloitusta ja lopetusta lukuun ottamatta. Tässä näet kaksi eri ajastettua kaavaa, 45 minuutin ja 120 minuutin keskustelun. Voit valita kumman tahansa, riippuen siitä, paljonko aikaa sinulla on käytettävissä. Mikäli haluat pidentää keskustelun 180 minuuttiin, lisää aikaa keskustelun syventämiseen, yhteenvetoon ja purkuun.</a:t>
            </a:r>
            <a:endParaRPr sz="1200" b="0" i="1" u="none" strike="noStrike" cap="none" dirty="0">
              <a:solidFill>
                <a:schemeClr val="dk1"/>
              </a:solidFill>
              <a:latin typeface="Gill Sans"/>
              <a:ea typeface="Gill Sans"/>
              <a:cs typeface="Gill Sans"/>
              <a:sym typeface="Gill Sans"/>
            </a:endParaRPr>
          </a:p>
        </p:txBody>
      </p:sp>
      <p:cxnSp>
        <p:nvCxnSpPr>
          <p:cNvPr id="204" name="Google Shape;204;g1ce18082d30_0_6"/>
          <p:cNvCxnSpPr>
            <a:cxnSpLocks/>
          </p:cNvCxnSpPr>
          <p:nvPr/>
        </p:nvCxnSpPr>
        <p:spPr>
          <a:xfrm flipV="1">
            <a:off x="616527" y="4455214"/>
            <a:ext cx="7917873" cy="35603"/>
          </a:xfrm>
          <a:prstGeom prst="straightConnector1">
            <a:avLst/>
          </a:prstGeom>
          <a:noFill/>
          <a:ln w="19050" cap="flat" cmpd="sng">
            <a:solidFill>
              <a:srgbClr val="FFE006"/>
            </a:solidFill>
            <a:prstDash val="solid"/>
            <a:round/>
            <a:headEnd type="none" w="sm" len="sm"/>
            <a:tailEnd type="none" w="sm" len="sm"/>
          </a:ln>
        </p:spPr>
      </p:cxnSp>
      <p:pic>
        <p:nvPicPr>
          <p:cNvPr id="205" name="Google Shape;205;g1ce18082d30_0_6"/>
          <p:cNvPicPr preferRelativeResize="0"/>
          <p:nvPr/>
        </p:nvPicPr>
        <p:blipFill rotWithShape="1">
          <a:blip r:embed="rId3">
            <a:alphaModFix/>
          </a:blip>
          <a:srcRect/>
          <a:stretch/>
        </p:blipFill>
        <p:spPr>
          <a:xfrm>
            <a:off x="3989481" y="4586461"/>
            <a:ext cx="1165033" cy="268876"/>
          </a:xfrm>
          <a:prstGeom prst="rect">
            <a:avLst/>
          </a:prstGeom>
          <a:noFill/>
          <a:ln>
            <a:noFill/>
          </a:ln>
        </p:spPr>
      </p:pic>
      <p:graphicFrame>
        <p:nvGraphicFramePr>
          <p:cNvPr id="3" name="Taulukko 3">
            <a:extLst>
              <a:ext uri="{FF2B5EF4-FFF2-40B4-BE49-F238E27FC236}">
                <a16:creationId xmlns:a16="http://schemas.microsoft.com/office/drawing/2014/main" id="{2B8417BB-51D9-12B5-449E-A9FDB847C2AC}"/>
              </a:ext>
            </a:extLst>
          </p:cNvPr>
          <p:cNvGraphicFramePr>
            <a:graphicFrameLocks noGrp="1"/>
          </p:cNvGraphicFramePr>
          <p:nvPr>
            <p:extLst>
              <p:ext uri="{D42A27DB-BD31-4B8C-83A1-F6EECF244321}">
                <p14:modId xmlns:p14="http://schemas.microsoft.com/office/powerpoint/2010/main" val="2825885572"/>
              </p:ext>
            </p:extLst>
          </p:nvPr>
        </p:nvGraphicFramePr>
        <p:xfrm>
          <a:off x="616527" y="1948824"/>
          <a:ext cx="7370620" cy="2011680"/>
        </p:xfrm>
        <a:graphic>
          <a:graphicData uri="http://schemas.openxmlformats.org/drawingml/2006/table">
            <a:tbl>
              <a:tblPr firstRow="1" bandRow="1">
                <a:tableStyleId>{5C22544A-7EE6-4342-B048-85BDC9FD1C3A}</a:tableStyleId>
              </a:tblPr>
              <a:tblGrid>
                <a:gridCol w="879765">
                  <a:extLst>
                    <a:ext uri="{9D8B030D-6E8A-4147-A177-3AD203B41FA5}">
                      <a16:colId xmlns:a16="http://schemas.microsoft.com/office/drawing/2014/main" val="3517473706"/>
                    </a:ext>
                  </a:extLst>
                </a:gridCol>
                <a:gridCol w="2956731">
                  <a:extLst>
                    <a:ext uri="{9D8B030D-6E8A-4147-A177-3AD203B41FA5}">
                      <a16:colId xmlns:a16="http://schemas.microsoft.com/office/drawing/2014/main" val="1756365071"/>
                    </a:ext>
                  </a:extLst>
                </a:gridCol>
                <a:gridCol w="832487">
                  <a:extLst>
                    <a:ext uri="{9D8B030D-6E8A-4147-A177-3AD203B41FA5}">
                      <a16:colId xmlns:a16="http://schemas.microsoft.com/office/drawing/2014/main" val="4279670998"/>
                    </a:ext>
                  </a:extLst>
                </a:gridCol>
                <a:gridCol w="2701637">
                  <a:extLst>
                    <a:ext uri="{9D8B030D-6E8A-4147-A177-3AD203B41FA5}">
                      <a16:colId xmlns:a16="http://schemas.microsoft.com/office/drawing/2014/main" val="2676433460"/>
                    </a:ext>
                  </a:extLst>
                </a:gridCol>
              </a:tblGrid>
              <a:tr h="224638">
                <a:tc gridSpan="2">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i-FI" sz="1000" b="1" dirty="0">
                          <a:solidFill>
                            <a:schemeClr val="tx1"/>
                          </a:solidFill>
                          <a:latin typeface="Gill Sans"/>
                        </a:rPr>
                        <a:t>Yhteensä 45 min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fi-FI" sz="10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i-FI" sz="1000" b="1" dirty="0">
                          <a:solidFill>
                            <a:schemeClr val="tx1"/>
                          </a:solidFill>
                          <a:latin typeface="Gill Sans"/>
                        </a:rPr>
                        <a:t>Yhteensä 120 min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fi-FI" sz="1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85304808"/>
                  </a:ext>
                </a:extLst>
              </a:tr>
              <a:tr h="1705250">
                <a:tc>
                  <a:txBody>
                    <a:bodyPr/>
                    <a:lstStyle/>
                    <a:p>
                      <a:r>
                        <a:rPr lang="fi-FI" sz="1000" b="1" dirty="0">
                          <a:solidFill>
                            <a:schemeClr val="tx1"/>
                          </a:solidFill>
                          <a:latin typeface="Gill Sans"/>
                        </a:rPr>
                        <a:t>Min</a:t>
                      </a:r>
                    </a:p>
                    <a:p>
                      <a:r>
                        <a:rPr lang="fi-FI" sz="1000" b="0" dirty="0">
                          <a:solidFill>
                            <a:schemeClr val="tx1"/>
                          </a:solidFill>
                          <a:latin typeface="Gill Sans"/>
                        </a:rPr>
                        <a:t>5</a:t>
                      </a:r>
                    </a:p>
                    <a:p>
                      <a:r>
                        <a:rPr lang="fi-FI" sz="1000" b="0" dirty="0">
                          <a:solidFill>
                            <a:schemeClr val="tx1"/>
                          </a:solidFill>
                          <a:latin typeface="Gill Sans"/>
                        </a:rPr>
                        <a:t>2</a:t>
                      </a:r>
                    </a:p>
                    <a:p>
                      <a:r>
                        <a:rPr lang="fi-FI" sz="1000" b="0" dirty="0">
                          <a:solidFill>
                            <a:schemeClr val="tx1"/>
                          </a:solidFill>
                          <a:latin typeface="Gill Sans"/>
                        </a:rPr>
                        <a:t>5</a:t>
                      </a:r>
                    </a:p>
                    <a:p>
                      <a:r>
                        <a:rPr lang="fi-FI" sz="1000" b="0" dirty="0">
                          <a:solidFill>
                            <a:schemeClr val="tx1"/>
                          </a:solidFill>
                          <a:latin typeface="Gill Sans"/>
                        </a:rPr>
                        <a:t>25</a:t>
                      </a:r>
                    </a:p>
                    <a:p>
                      <a:r>
                        <a:rPr lang="fi-FI" sz="1000" b="0" dirty="0">
                          <a:solidFill>
                            <a:schemeClr val="tx1"/>
                          </a:solidFill>
                          <a:latin typeface="Gill Sans"/>
                        </a:rPr>
                        <a:t>3</a:t>
                      </a:r>
                    </a:p>
                    <a:p>
                      <a:r>
                        <a:rPr lang="fi-FI" sz="1000" b="0" dirty="0">
                          <a:solidFill>
                            <a:schemeClr val="tx1"/>
                          </a:solidFill>
                          <a:latin typeface="Gill Sans"/>
                        </a:rPr>
                        <a:t>3</a:t>
                      </a:r>
                    </a:p>
                    <a:p>
                      <a:r>
                        <a:rPr lang="fi-FI" sz="1000" b="0" dirty="0">
                          <a:solidFill>
                            <a:schemeClr val="tx1"/>
                          </a:solidFill>
                          <a:latin typeface="Gill Sans"/>
                        </a:rPr>
                        <a:t>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fi-FI" sz="1000" b="1" dirty="0">
                          <a:solidFill>
                            <a:schemeClr val="tx1"/>
                          </a:solidFill>
                          <a:latin typeface="Gill Sans"/>
                        </a:rPr>
                        <a:t>Osio</a:t>
                      </a:r>
                    </a:p>
                    <a:p>
                      <a:r>
                        <a:rPr lang="fi-FI" sz="1000" b="0" dirty="0">
                          <a:solidFill>
                            <a:schemeClr val="tx1"/>
                          </a:solidFill>
                          <a:latin typeface="Gill Sans"/>
                        </a:rPr>
                        <a:t>Aloitus</a:t>
                      </a:r>
                      <a:br>
                        <a:rPr lang="fi-FI" sz="1000" b="0" dirty="0">
                          <a:solidFill>
                            <a:schemeClr val="tx1"/>
                          </a:solidFill>
                          <a:latin typeface="Gill Sans"/>
                        </a:rPr>
                      </a:br>
                      <a:r>
                        <a:rPr lang="fi-FI" sz="1000" b="0" dirty="0">
                          <a:solidFill>
                            <a:schemeClr val="tx1"/>
                          </a:solidFill>
                          <a:latin typeface="Gill Sans"/>
                        </a:rPr>
                        <a:t>Alustus</a:t>
                      </a:r>
                      <a:br>
                        <a:rPr lang="fi-FI" sz="1000" b="0" dirty="0">
                          <a:solidFill>
                            <a:schemeClr val="tx1"/>
                          </a:solidFill>
                          <a:latin typeface="Gill Sans"/>
                        </a:rPr>
                      </a:br>
                      <a:r>
                        <a:rPr lang="fi-FI" sz="1000" b="0" dirty="0">
                          <a:solidFill>
                            <a:schemeClr val="tx1"/>
                          </a:solidFill>
                          <a:latin typeface="Gill Sans"/>
                        </a:rPr>
                        <a:t>Pariporina</a:t>
                      </a:r>
                    </a:p>
                    <a:p>
                      <a:r>
                        <a:rPr lang="fi-FI" sz="1000" b="0" dirty="0">
                          <a:solidFill>
                            <a:schemeClr val="tx1"/>
                          </a:solidFill>
                          <a:latin typeface="Gill Sans"/>
                        </a:rPr>
                        <a:t>Avataan yhteinen keskustelu</a:t>
                      </a:r>
                      <a:br>
                        <a:rPr lang="fi-FI" sz="1000" b="0" dirty="0">
                          <a:solidFill>
                            <a:schemeClr val="tx1"/>
                          </a:solidFill>
                          <a:latin typeface="Gill Sans"/>
                        </a:rPr>
                      </a:br>
                      <a:r>
                        <a:rPr lang="fi-FI" sz="1000" b="0" dirty="0">
                          <a:solidFill>
                            <a:schemeClr val="tx1"/>
                          </a:solidFill>
                          <a:latin typeface="Gill Sans"/>
                        </a:rPr>
                        <a:t>Oivallusten kirjoittaminen</a:t>
                      </a:r>
                    </a:p>
                    <a:p>
                      <a:r>
                        <a:rPr lang="fi-FI" sz="1000" b="0" dirty="0">
                          <a:solidFill>
                            <a:schemeClr val="tx1"/>
                          </a:solidFill>
                          <a:latin typeface="Gill Sans"/>
                        </a:rPr>
                        <a:t>Oivallusten kertominen</a:t>
                      </a:r>
                    </a:p>
                    <a:p>
                      <a:r>
                        <a:rPr lang="fi-FI" sz="1000" b="0" dirty="0">
                          <a:solidFill>
                            <a:schemeClr val="tx1"/>
                          </a:solidFill>
                          <a:latin typeface="Gill Sans"/>
                        </a:rPr>
                        <a:t>Kiitos ja lopetus</a:t>
                      </a:r>
                    </a:p>
                    <a:p>
                      <a:endParaRPr lang="fi-FI" sz="1000" b="0" dirty="0">
                        <a:solidFill>
                          <a:schemeClr val="tx1"/>
                        </a:solidFill>
                        <a:latin typeface="Gill San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fi-FI" sz="1000" b="1" dirty="0">
                          <a:solidFill>
                            <a:schemeClr val="tx1"/>
                          </a:solidFill>
                          <a:latin typeface="Gill Sans"/>
                        </a:rPr>
                        <a:t>Min</a:t>
                      </a:r>
                    </a:p>
                    <a:p>
                      <a:r>
                        <a:rPr lang="fi-FI" sz="1000" b="0" dirty="0">
                          <a:solidFill>
                            <a:schemeClr val="tx1"/>
                          </a:solidFill>
                          <a:latin typeface="Gill Sans"/>
                        </a:rPr>
                        <a:t>7</a:t>
                      </a:r>
                    </a:p>
                    <a:p>
                      <a:r>
                        <a:rPr lang="fi-FI" sz="1000" b="0" dirty="0">
                          <a:solidFill>
                            <a:schemeClr val="tx1"/>
                          </a:solidFill>
                          <a:latin typeface="Gill Sans"/>
                        </a:rPr>
                        <a:t>8</a:t>
                      </a:r>
                    </a:p>
                    <a:p>
                      <a:r>
                        <a:rPr lang="fi-FI" sz="1000" b="0" dirty="0">
                          <a:solidFill>
                            <a:schemeClr val="tx1"/>
                          </a:solidFill>
                          <a:latin typeface="Gill Sans"/>
                        </a:rPr>
                        <a:t>5</a:t>
                      </a:r>
                    </a:p>
                    <a:p>
                      <a:r>
                        <a:rPr lang="fi-FI" sz="1000" b="0" dirty="0">
                          <a:solidFill>
                            <a:schemeClr val="tx1"/>
                          </a:solidFill>
                          <a:latin typeface="Gill Sans"/>
                        </a:rPr>
                        <a:t>32</a:t>
                      </a:r>
                    </a:p>
                    <a:p>
                      <a:r>
                        <a:rPr lang="fi-FI" sz="1000" b="0" dirty="0">
                          <a:solidFill>
                            <a:schemeClr val="tx1"/>
                          </a:solidFill>
                          <a:latin typeface="Gill Sans"/>
                        </a:rPr>
                        <a:t>5</a:t>
                      </a:r>
                    </a:p>
                    <a:p>
                      <a:r>
                        <a:rPr lang="fi-FI" sz="1000" b="0" dirty="0">
                          <a:solidFill>
                            <a:schemeClr val="tx1"/>
                          </a:solidFill>
                          <a:latin typeface="Gill Sans"/>
                        </a:rPr>
                        <a:t>45</a:t>
                      </a:r>
                    </a:p>
                    <a:p>
                      <a:r>
                        <a:rPr lang="fi-FI" sz="1000" b="0" dirty="0">
                          <a:solidFill>
                            <a:schemeClr val="tx1"/>
                          </a:solidFill>
                          <a:latin typeface="Gill Sans"/>
                        </a:rPr>
                        <a:t>5</a:t>
                      </a:r>
                    </a:p>
                    <a:p>
                      <a:r>
                        <a:rPr lang="fi-FI" sz="1000" b="0" dirty="0">
                          <a:solidFill>
                            <a:schemeClr val="tx1"/>
                          </a:solidFill>
                          <a:latin typeface="Gill Sans"/>
                        </a:rPr>
                        <a:t>10</a:t>
                      </a:r>
                    </a:p>
                    <a:p>
                      <a:r>
                        <a:rPr lang="fi-FI" sz="1000" b="0" dirty="0">
                          <a:solidFill>
                            <a:schemeClr val="tx1"/>
                          </a:solidFill>
                          <a:latin typeface="Gill Sans"/>
                        </a:rPr>
                        <a:t>3</a:t>
                      </a:r>
                    </a:p>
                    <a:p>
                      <a:endParaRPr lang="fi-FI" sz="1000" b="0" dirty="0">
                        <a:latin typeface="Gill San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fi-FI" sz="1000" b="1" dirty="0">
                          <a:solidFill>
                            <a:schemeClr val="tx1"/>
                          </a:solidFill>
                          <a:latin typeface="Gill Sans"/>
                        </a:rPr>
                        <a:t>Osio</a:t>
                      </a:r>
                    </a:p>
                    <a:p>
                      <a:r>
                        <a:rPr lang="fi-FI" sz="1000" b="0" dirty="0">
                          <a:solidFill>
                            <a:schemeClr val="tx1"/>
                          </a:solidFill>
                          <a:latin typeface="Gill Sans"/>
                        </a:rPr>
                        <a:t>Aloitus</a:t>
                      </a:r>
                      <a:br>
                        <a:rPr lang="fi-FI" sz="1000" b="0" dirty="0">
                          <a:solidFill>
                            <a:schemeClr val="tx1"/>
                          </a:solidFill>
                          <a:latin typeface="Gill Sans"/>
                        </a:rPr>
                      </a:br>
                      <a:r>
                        <a:rPr lang="fi-FI" sz="1000" b="0" dirty="0">
                          <a:solidFill>
                            <a:schemeClr val="tx1"/>
                          </a:solidFill>
                          <a:latin typeface="Gill Sans"/>
                        </a:rPr>
                        <a:t>Alustus</a:t>
                      </a:r>
                      <a:br>
                        <a:rPr lang="fi-FI" sz="1000" b="0" dirty="0">
                          <a:solidFill>
                            <a:schemeClr val="tx1"/>
                          </a:solidFill>
                          <a:latin typeface="Gill Sans"/>
                        </a:rPr>
                      </a:br>
                      <a:r>
                        <a:rPr lang="fi-FI" sz="1000" b="0" dirty="0">
                          <a:solidFill>
                            <a:schemeClr val="tx1"/>
                          </a:solidFill>
                          <a:latin typeface="Gill Sans"/>
                        </a:rPr>
                        <a:t>Pariporina</a:t>
                      </a:r>
                    </a:p>
                    <a:p>
                      <a:r>
                        <a:rPr lang="fi-FI" sz="1000" b="0" dirty="0">
                          <a:solidFill>
                            <a:schemeClr val="tx1"/>
                          </a:solidFill>
                          <a:latin typeface="Gill Sans"/>
                        </a:rPr>
                        <a:t>Avataan yhteinen keskustelu</a:t>
                      </a:r>
                    </a:p>
                    <a:p>
                      <a:r>
                        <a:rPr lang="fi-FI" sz="1000" b="0" dirty="0">
                          <a:solidFill>
                            <a:schemeClr val="tx1"/>
                          </a:solidFill>
                          <a:latin typeface="Gill Sans"/>
                        </a:rPr>
                        <a:t>Mihin syvennytään</a:t>
                      </a:r>
                      <a:br>
                        <a:rPr lang="fi-FI" sz="1000" b="0" dirty="0">
                          <a:solidFill>
                            <a:schemeClr val="tx1"/>
                          </a:solidFill>
                          <a:latin typeface="Gill Sans"/>
                        </a:rPr>
                      </a:br>
                      <a:r>
                        <a:rPr lang="fi-FI" sz="1000" b="0" dirty="0">
                          <a:solidFill>
                            <a:schemeClr val="tx1"/>
                          </a:solidFill>
                          <a:latin typeface="Gill Sans"/>
                        </a:rPr>
                        <a:t>Jatketaan keskustelua</a:t>
                      </a:r>
                      <a:br>
                        <a:rPr lang="fi-FI" sz="1000" b="0" dirty="0">
                          <a:solidFill>
                            <a:schemeClr val="tx1"/>
                          </a:solidFill>
                          <a:latin typeface="Gill Sans"/>
                        </a:rPr>
                      </a:br>
                      <a:r>
                        <a:rPr lang="fi-FI" sz="1000" b="0" dirty="0">
                          <a:solidFill>
                            <a:schemeClr val="tx1"/>
                          </a:solidFill>
                          <a:latin typeface="Gill Sans"/>
                        </a:rPr>
                        <a:t>Oivallusten kirjoittaminen</a:t>
                      </a:r>
                    </a:p>
                    <a:p>
                      <a:r>
                        <a:rPr lang="fi-FI" sz="1000" b="0" dirty="0">
                          <a:solidFill>
                            <a:schemeClr val="tx1"/>
                          </a:solidFill>
                          <a:latin typeface="Gill Sans"/>
                        </a:rPr>
                        <a:t>Oivallusten kertominen</a:t>
                      </a:r>
                    </a:p>
                    <a:p>
                      <a:r>
                        <a:rPr lang="fi-FI" sz="1000" b="0" dirty="0">
                          <a:solidFill>
                            <a:schemeClr val="tx1"/>
                          </a:solidFill>
                          <a:latin typeface="Gill Sans"/>
                        </a:rPr>
                        <a:t>Kiitos ja lopetus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98975815"/>
                  </a:ext>
                </a:extLst>
              </a:tr>
            </a:tbl>
          </a:graphicData>
        </a:graphic>
      </p:graphicFrame>
      <p:cxnSp>
        <p:nvCxnSpPr>
          <p:cNvPr id="6" name="Suora nuoliyhdysviiva 5">
            <a:extLst>
              <a:ext uri="{FF2B5EF4-FFF2-40B4-BE49-F238E27FC236}">
                <a16:creationId xmlns:a16="http://schemas.microsoft.com/office/drawing/2014/main" id="{721962B3-7412-9619-00A0-1C26E4411AF7}"/>
              </a:ext>
            </a:extLst>
          </p:cNvPr>
          <p:cNvCxnSpPr>
            <a:cxnSpLocks/>
          </p:cNvCxnSpPr>
          <p:nvPr/>
        </p:nvCxnSpPr>
        <p:spPr>
          <a:xfrm>
            <a:off x="3968949" y="1939352"/>
            <a:ext cx="0" cy="1766739"/>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Tekstiruutu 8">
            <a:extLst>
              <a:ext uri="{FF2B5EF4-FFF2-40B4-BE49-F238E27FC236}">
                <a16:creationId xmlns:a16="http://schemas.microsoft.com/office/drawing/2014/main" id="{B9BF3F9F-C053-3ADC-5F7A-7003B12669AF}"/>
              </a:ext>
            </a:extLst>
          </p:cNvPr>
          <p:cNvSpPr txBox="1"/>
          <p:nvPr/>
        </p:nvSpPr>
        <p:spPr>
          <a:xfrm>
            <a:off x="588816" y="3904971"/>
            <a:ext cx="7218215" cy="461665"/>
          </a:xfrm>
          <a:prstGeom prst="rect">
            <a:avLst/>
          </a:prstGeom>
          <a:noFill/>
        </p:spPr>
        <p:txBody>
          <a:bodyPr wrap="square" rtlCol="0">
            <a:spAutoFit/>
          </a:bodyPr>
          <a:lstStyle/>
          <a:p>
            <a:r>
              <a:rPr lang="fi-FI" sz="1200" dirty="0">
                <a:latin typeface="Gill Sans"/>
              </a:rPr>
              <a:t>Seuraava kaava on toteutettu 120 minuutin keskusteluun, jos järjestät 45 minuutin dialogin, karsi käsikirjoituksesta keskustelun syventäminen. </a:t>
            </a:r>
          </a:p>
        </p:txBody>
      </p:sp>
    </p:spTree>
    <p:extLst>
      <p:ext uri="{BB962C8B-B14F-4D97-AF65-F5344CB8AC3E}">
        <p14:creationId xmlns:p14="http://schemas.microsoft.com/office/powerpoint/2010/main" val="3409999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g61bdd4b2ff_0_6"/>
          <p:cNvSpPr/>
          <p:nvPr/>
        </p:nvSpPr>
        <p:spPr>
          <a:xfrm>
            <a:off x="607445" y="895643"/>
            <a:ext cx="3589876" cy="996952"/>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45133" tIns="145133" rIns="145133" bIns="145133"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400"/>
              <a:buFont typeface="Arial"/>
              <a:buNone/>
            </a:pPr>
            <a:endParaRPr sz="2223" b="0" i="0" u="none" strike="noStrike" cap="none">
              <a:solidFill>
                <a:srgbClr val="000000"/>
              </a:solidFill>
              <a:latin typeface="Arial"/>
              <a:ea typeface="Arial"/>
              <a:cs typeface="Arial"/>
              <a:sym typeface="Arial"/>
            </a:endParaRPr>
          </a:p>
        </p:txBody>
      </p:sp>
      <p:sp>
        <p:nvSpPr>
          <p:cNvPr id="214" name="Google Shape;214;g61bdd4b2ff_0_6"/>
          <p:cNvSpPr txBox="1"/>
          <p:nvPr/>
        </p:nvSpPr>
        <p:spPr>
          <a:xfrm>
            <a:off x="607445" y="351820"/>
            <a:ext cx="3511695" cy="3782275"/>
          </a:xfrm>
          <a:prstGeom prst="rect">
            <a:avLst/>
          </a:prstGeom>
          <a:noFill/>
          <a:ln>
            <a:noFill/>
          </a:ln>
        </p:spPr>
        <p:txBody>
          <a:bodyPr spcFirstLastPara="1" wrap="square" lIns="51513" tIns="51513" rIns="51513" bIns="5151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chemeClr val="dk1"/>
              </a:buClr>
              <a:buSzPts val="400"/>
              <a:buFont typeface="Arial"/>
              <a:buNone/>
            </a:pPr>
            <a:r>
              <a:rPr lang="fi-FI" sz="1429" b="1" i="0" u="none" strike="noStrike" cap="none" dirty="0">
                <a:solidFill>
                  <a:schemeClr val="dk1"/>
                </a:solidFill>
                <a:latin typeface="Gill Sans"/>
                <a:ea typeface="Gill Sans"/>
                <a:cs typeface="Gill Sans"/>
                <a:sym typeface="Gill Sans"/>
              </a:rPr>
              <a:t>Luottamushenkilöiden dialogit</a:t>
            </a:r>
            <a:endParaRPr sz="1429" b="1" i="0" u="none" strike="noStrike" cap="none" dirty="0">
              <a:solidFill>
                <a:srgbClr val="000000"/>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endParaRPr sz="1111"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1" i="0" u="none" strike="noStrike" cap="none" dirty="0">
                <a:solidFill>
                  <a:schemeClr val="dk1"/>
                </a:solidFill>
                <a:latin typeface="Gill Sans"/>
                <a:ea typeface="Gill Sans"/>
                <a:cs typeface="Gill Sans"/>
                <a:sym typeface="Gill Sans"/>
              </a:rPr>
              <a:t>LUKUOHJE: </a:t>
            </a:r>
            <a:endParaRPr sz="1111"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1" i="0" u="none" strike="noStrike" cap="none" dirty="0">
                <a:solidFill>
                  <a:schemeClr val="dk1"/>
                </a:solidFill>
                <a:latin typeface="Gill Sans"/>
                <a:ea typeface="Gill Sans"/>
                <a:cs typeface="Gill Sans"/>
                <a:sym typeface="Gill Sans"/>
              </a:rPr>
              <a:t>Oikealla sanoitus- ja ohjausvinkkejä ohjaajalle:</a:t>
            </a:r>
            <a:endParaRPr sz="1111"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Perusfontti - sano esimerkiksi näin</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1" u="none" strike="noStrike" cap="none" dirty="0">
                <a:solidFill>
                  <a:schemeClr val="dk1"/>
                </a:solidFill>
                <a:latin typeface="Gill Sans"/>
                <a:ea typeface="Gill Sans"/>
                <a:cs typeface="Gill Sans"/>
                <a:sym typeface="Gill Sans"/>
              </a:rPr>
              <a:t>Kursivoitu fontti - ohjaajalle apua keskusteluun</a:t>
            </a:r>
            <a:endParaRPr sz="1111" b="0" i="1"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rgbClr val="FF0000"/>
                </a:solidFill>
                <a:latin typeface="Gill Sans"/>
                <a:ea typeface="Gill Sans"/>
                <a:cs typeface="Gill Sans"/>
                <a:sym typeface="Gill Sans"/>
              </a:rPr>
              <a:t>Punaisella: Muuta tarpeen mukaan.</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1" i="0" u="none" strike="noStrike" cap="none" dirty="0">
                <a:solidFill>
                  <a:schemeClr val="dk1"/>
                </a:solidFill>
                <a:latin typeface="Gill Sans"/>
                <a:ea typeface="Gill Sans"/>
                <a:cs typeface="Gill Sans"/>
                <a:sym typeface="Gill Sans"/>
              </a:rPr>
              <a:t>Min	Osio			Klo</a:t>
            </a:r>
            <a:endParaRPr sz="1111"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rgbClr val="FF0000"/>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rgbClr val="FF0000"/>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900"/>
              <a:buFont typeface="Arial"/>
              <a:buNone/>
            </a:pPr>
            <a:r>
              <a:rPr lang="fi-FI" sz="1111" b="1" i="0" u="none" strike="noStrike" cap="none" dirty="0">
                <a:solidFill>
                  <a:schemeClr val="dk1"/>
                </a:solidFill>
                <a:latin typeface="Gill Sans"/>
                <a:ea typeface="Gill Sans"/>
                <a:cs typeface="Gill Sans"/>
                <a:sym typeface="Gill Sans"/>
              </a:rPr>
              <a:t>15 	Aloitus, pelisäännöt, esittelykierros, alustus</a:t>
            </a:r>
            <a:endParaRPr sz="1111"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900"/>
              <a:buFont typeface="Arial"/>
              <a:buNone/>
            </a:pPr>
            <a:r>
              <a:rPr lang="fi-FI" sz="1111" b="0" i="0" u="none" strike="noStrike" cap="none" dirty="0">
                <a:solidFill>
                  <a:schemeClr val="dk1"/>
                </a:solidFill>
                <a:latin typeface="Gill Sans"/>
                <a:ea typeface="Gill Sans"/>
                <a:cs typeface="Gill Sans"/>
                <a:sym typeface="Gill Sans"/>
              </a:rPr>
              <a:t>85 	Yhteinen keskustelu (sis. tauko)</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900"/>
              <a:buFont typeface="Arial"/>
              <a:buNone/>
            </a:pPr>
            <a:r>
              <a:rPr lang="fi-FI" sz="1111" b="0" i="0" u="none" strike="noStrike" cap="none" dirty="0">
                <a:solidFill>
                  <a:schemeClr val="dk1"/>
                </a:solidFill>
                <a:latin typeface="Gill Sans"/>
                <a:ea typeface="Gill Sans"/>
                <a:cs typeface="Gill Sans"/>
                <a:sym typeface="Gill Sans"/>
              </a:rPr>
              <a:t>5 	Oivallusten kirjoittaminen</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900"/>
              <a:buFont typeface="Arial"/>
              <a:buNone/>
            </a:pPr>
            <a:r>
              <a:rPr lang="fi-FI" sz="1111" b="0" i="0" u="none" strike="noStrike" cap="none" dirty="0">
                <a:solidFill>
                  <a:schemeClr val="dk1"/>
                </a:solidFill>
                <a:latin typeface="Gill Sans"/>
                <a:ea typeface="Gill Sans"/>
                <a:cs typeface="Gill Sans"/>
                <a:sym typeface="Gill Sans"/>
              </a:rPr>
              <a:t>10	Oivallusten kertominen</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a:ea typeface="Gill Sans"/>
                <a:cs typeface="Gill Sans"/>
                <a:sym typeface="Gill Sans"/>
              </a:rPr>
              <a:t>5	Kiitos, lopetus</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900"/>
              <a:buFont typeface="Arial"/>
              <a:buNone/>
            </a:pPr>
            <a:r>
              <a:rPr lang="fi-FI" sz="1111" b="0" i="0" u="none" strike="noStrike" cap="none" dirty="0">
                <a:solidFill>
                  <a:schemeClr val="dk1"/>
                </a:solidFill>
                <a:latin typeface="Gill Sans"/>
                <a:ea typeface="Gill Sans"/>
                <a:cs typeface="Gill Sans"/>
                <a:sym typeface="Gill Sans"/>
              </a:rPr>
              <a:t>Yhteensä 120 min</a:t>
            </a:r>
            <a:endParaRPr sz="1111"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1111"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rgbClr val="FF0000"/>
              </a:solidFill>
              <a:latin typeface="Gill Sans"/>
              <a:ea typeface="Gill Sans"/>
              <a:cs typeface="Gill Sans"/>
              <a:sym typeface="Gill Sans"/>
            </a:endParaRPr>
          </a:p>
        </p:txBody>
      </p:sp>
      <p:sp>
        <p:nvSpPr>
          <p:cNvPr id="215" name="Google Shape;215;g61bdd4b2ff_0_6"/>
          <p:cNvSpPr txBox="1"/>
          <p:nvPr/>
        </p:nvSpPr>
        <p:spPr>
          <a:xfrm>
            <a:off x="4954707" y="354947"/>
            <a:ext cx="3851876" cy="4240543"/>
          </a:xfrm>
          <a:prstGeom prst="rect">
            <a:avLst/>
          </a:prstGeom>
          <a:noFill/>
          <a:ln>
            <a:noFill/>
          </a:ln>
        </p:spPr>
        <p:txBody>
          <a:bodyPr spcFirstLastPara="1" wrap="square" lIns="51513" tIns="51513" rIns="51513" bIns="5151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rtl="0">
              <a:lnSpc>
                <a:spcPct val="100000"/>
              </a:lnSpc>
              <a:spcBef>
                <a:spcPts val="0"/>
              </a:spcBef>
              <a:spcAft>
                <a:spcPts val="0"/>
              </a:spcAft>
              <a:buClr>
                <a:srgbClr val="000000"/>
              </a:buClr>
              <a:buSzPts val="900"/>
              <a:buFont typeface="Arial"/>
              <a:buNone/>
            </a:pPr>
            <a:r>
              <a:rPr lang="fi-FI" sz="1429" b="1" i="0" u="none" strike="noStrike" cap="none" dirty="0">
                <a:solidFill>
                  <a:srgbClr val="000000"/>
                </a:solidFill>
                <a:latin typeface="Gill Sans"/>
                <a:ea typeface="Gill Sans"/>
                <a:cs typeface="Gill Sans"/>
                <a:sym typeface="Gill Sans"/>
              </a:rPr>
              <a:t>Aloitus </a:t>
            </a:r>
            <a:endParaRPr sz="1429" b="1" i="0" u="none" strike="noStrike" cap="none" dirty="0">
              <a:solidFill>
                <a:srgbClr val="000000"/>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600"/>
              <a:buFont typeface="Arial"/>
              <a:buNone/>
            </a:pPr>
            <a:endParaRPr sz="953" b="0"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r>
              <a:rPr lang="fi-FI" sz="953" b="0" i="0" u="none" strike="noStrike" cap="none" dirty="0">
                <a:solidFill>
                  <a:srgbClr val="000000"/>
                </a:solidFill>
                <a:latin typeface="Gill Sans"/>
                <a:ea typeface="Gill Sans"/>
                <a:cs typeface="Gill Sans"/>
                <a:sym typeface="Gill Sans"/>
              </a:rPr>
              <a:t>Tervetuloa mukaan tämän ryhmän Erätauko-keskusteluun. Aiheemme on tänään </a:t>
            </a:r>
            <a:r>
              <a:rPr lang="fi-FI" sz="953" dirty="0">
                <a:solidFill>
                  <a:schemeClr val="dk1"/>
                </a:solidFill>
                <a:latin typeface="Gill Sans"/>
                <a:ea typeface="Gill Sans"/>
                <a:cs typeface="Gill Sans"/>
                <a:sym typeface="Gill Sans"/>
              </a:rPr>
              <a:t>Unelmien seurakunta.</a:t>
            </a:r>
            <a:endParaRPr sz="953"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endParaRPr sz="953" b="0"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r>
              <a:rPr lang="fi-FI" sz="953" b="0" i="0" u="none" strike="noStrike" cap="none" dirty="0">
                <a:solidFill>
                  <a:srgbClr val="000000"/>
                </a:solidFill>
                <a:latin typeface="Gill Sans"/>
                <a:ea typeface="Gill Sans"/>
                <a:cs typeface="Gill Sans"/>
                <a:sym typeface="Gill Sans"/>
              </a:rPr>
              <a:t>Minä toimin keskustelun ohjaajana.</a:t>
            </a:r>
            <a:endParaRPr sz="953" b="0"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endParaRPr sz="953" b="0"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r>
              <a:rPr lang="fi-FI" sz="953" dirty="0">
                <a:latin typeface="Gill Sans"/>
                <a:ea typeface="Gill Sans"/>
                <a:cs typeface="Gill Sans"/>
                <a:sym typeface="Gill Sans"/>
              </a:rPr>
              <a:t>Tänään puhumme</a:t>
            </a:r>
            <a:r>
              <a:rPr lang="fi-FI" sz="953" b="0" i="0" u="none" strike="noStrike" cap="none" dirty="0">
                <a:solidFill>
                  <a:srgbClr val="000000"/>
                </a:solidFill>
                <a:latin typeface="Gill Sans"/>
                <a:ea typeface="Gill Sans"/>
                <a:cs typeface="Gill Sans"/>
                <a:sym typeface="Gill Sans"/>
              </a:rPr>
              <a:t> omasta kokemuksesta. </a:t>
            </a:r>
            <a:r>
              <a:rPr lang="fi-FI" sz="953" b="0" i="0" u="none" strike="noStrike" cap="none" dirty="0">
                <a:solidFill>
                  <a:schemeClr val="dk1"/>
                </a:solidFill>
                <a:latin typeface="Gill Sans"/>
                <a:ea typeface="Gill Sans"/>
                <a:cs typeface="Gill Sans"/>
                <a:sym typeface="Gill Sans"/>
              </a:rPr>
              <a:t>Puhutaan enemmän itsestä, kuin muista. Keskustelussa ei ole tarkoitus vakuuttaa, voittaa tai väitellä. </a:t>
            </a:r>
            <a:endParaRPr sz="953"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endParaRPr sz="953"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r>
              <a:rPr lang="fi-FI" sz="953" b="0" i="0" u="none" strike="noStrike" cap="none" dirty="0">
                <a:solidFill>
                  <a:schemeClr val="dk1"/>
                </a:solidFill>
                <a:latin typeface="Gill Sans"/>
                <a:ea typeface="Gill Sans"/>
                <a:cs typeface="Gill Sans"/>
                <a:sym typeface="Gill Sans"/>
              </a:rPr>
              <a:t>Keskustelun aikana ja sen jälkeen voi olla erilaisia näkemyksiä aiheesta, emme pyri yksimielisyyteen. Keskustelun lopuksi pohditaan, mitä olemme oppineet tai oivaltaneet yhteisen keskustelun aikana.</a:t>
            </a:r>
            <a:endParaRPr sz="953"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endParaRPr sz="953"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r>
              <a:rPr lang="fi-FI" sz="953" b="0" i="0" u="none" strike="noStrike" cap="none" dirty="0">
                <a:solidFill>
                  <a:srgbClr val="000000"/>
                </a:solidFill>
                <a:latin typeface="Gill Sans"/>
                <a:ea typeface="Gill Sans"/>
                <a:cs typeface="Gill Sans"/>
                <a:sym typeface="Gill Sans"/>
              </a:rPr>
              <a:t>Keskustelussa ei tarvitse tehdä päätöksiä tai etsiä ratkaisuja, mutta sellaisia voi nousta esiin. Voimme jutella rauhassa ja </a:t>
            </a:r>
            <a:r>
              <a:rPr lang="fi-FI" sz="953" b="0" i="0" u="none" strike="noStrike" cap="none" dirty="0">
                <a:solidFill>
                  <a:schemeClr val="dk1"/>
                </a:solidFill>
                <a:latin typeface="Gill Sans"/>
                <a:ea typeface="Gill Sans"/>
                <a:cs typeface="Gill Sans"/>
                <a:sym typeface="Gill Sans"/>
              </a:rPr>
              <a:t>keskustelu käydään luottamuksellisesti.</a:t>
            </a:r>
            <a:endParaRPr sz="953"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endParaRPr sz="953"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r>
              <a:rPr lang="fi-FI" sz="953" b="0" i="0" u="none" strike="noStrike" cap="none" dirty="0">
                <a:solidFill>
                  <a:schemeClr val="dk1"/>
                </a:solidFill>
                <a:latin typeface="Gill Sans"/>
                <a:ea typeface="Gill Sans"/>
                <a:cs typeface="Gill Sans"/>
                <a:sym typeface="Gill Sans"/>
              </a:rPr>
              <a:t>Käydään alkuun lyhyt esittelykierros. Voit esitellä itsesi pelkällä etunimellä ja kertomalla mikä on ensimmäinen kokemuksesi demokratiasta käytännössä? Tämä voi liittyä lapsuudenmuistoon, kouluaikaan tai mihin ikinä.</a:t>
            </a:r>
            <a:endParaRPr sz="953"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endParaRPr sz="953" b="0"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endParaRPr sz="953" b="0" i="0" u="none" strike="noStrike" cap="none" dirty="0">
              <a:solidFill>
                <a:srgbClr val="000000"/>
              </a:solidFill>
              <a:latin typeface="Gill Sans"/>
              <a:ea typeface="Gill Sans"/>
              <a:cs typeface="Gill Sans"/>
              <a:sym typeface="Gill Sans"/>
            </a:endParaRPr>
          </a:p>
          <a:p>
            <a:pPr marL="2177415" marR="0" lvl="0" indent="725805" algn="l" rtl="0">
              <a:lnSpc>
                <a:spcPct val="100000"/>
              </a:lnSpc>
              <a:spcBef>
                <a:spcPts val="0"/>
              </a:spcBef>
              <a:spcAft>
                <a:spcPts val="0"/>
              </a:spcAft>
              <a:buClr>
                <a:schemeClr val="dk1"/>
              </a:buClr>
              <a:buSzPts val="400"/>
              <a:buFont typeface="Arial"/>
              <a:buNone/>
            </a:pPr>
            <a:r>
              <a:rPr lang="fi-FI" sz="1111" b="1" dirty="0">
                <a:latin typeface="Gill Sans"/>
                <a:ea typeface="Gill Sans"/>
                <a:cs typeface="Gill Sans"/>
                <a:sym typeface="Gill Sans"/>
              </a:rPr>
              <a:t>5</a:t>
            </a:r>
            <a:r>
              <a:rPr lang="fi-FI" sz="1111" b="1" i="0" u="none" strike="noStrike" cap="none" dirty="0">
                <a:solidFill>
                  <a:srgbClr val="000000"/>
                </a:solidFill>
                <a:latin typeface="Gill Sans"/>
                <a:ea typeface="Gill Sans"/>
                <a:cs typeface="Gill Sans"/>
                <a:sym typeface="Gill Sans"/>
              </a:rPr>
              <a:t> min</a:t>
            </a:r>
            <a:endParaRPr sz="1111" b="1" i="0" u="none" strike="noStrike" cap="none" dirty="0">
              <a:solidFill>
                <a:srgbClr val="000000"/>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600"/>
              <a:buFont typeface="Arial"/>
              <a:buNone/>
            </a:pPr>
            <a:endParaRPr sz="1111" b="0" i="0" u="none" strike="noStrike" cap="none" dirty="0">
              <a:solidFill>
                <a:srgbClr val="000000"/>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600"/>
              <a:buFont typeface="Arial"/>
              <a:buNone/>
            </a:pPr>
            <a:endParaRPr sz="1111" b="0" i="0" u="none" strike="noStrike" cap="none" dirty="0">
              <a:solidFill>
                <a:srgbClr val="000000"/>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500"/>
              <a:buFont typeface="Arial"/>
              <a:buNone/>
            </a:pPr>
            <a:endParaRPr sz="1111" b="0" i="0" u="none" strike="noStrike" cap="none" dirty="0">
              <a:solidFill>
                <a:srgbClr val="000000"/>
              </a:solidFill>
              <a:latin typeface="Gill Sans"/>
              <a:ea typeface="Gill Sans"/>
              <a:cs typeface="Gill Sans"/>
              <a:sym typeface="Gill Sans"/>
            </a:endParaRPr>
          </a:p>
        </p:txBody>
      </p:sp>
      <p:cxnSp>
        <p:nvCxnSpPr>
          <p:cNvPr id="216" name="Google Shape;216;g61bdd4b2ff_0_6"/>
          <p:cNvCxnSpPr/>
          <p:nvPr/>
        </p:nvCxnSpPr>
        <p:spPr>
          <a:xfrm>
            <a:off x="4572437" y="230300"/>
            <a:ext cx="0" cy="4266132"/>
          </a:xfrm>
          <a:prstGeom prst="straightConnector1">
            <a:avLst/>
          </a:prstGeom>
          <a:noFill/>
          <a:ln w="19050" cap="flat" cmpd="sng">
            <a:solidFill>
              <a:srgbClr val="FFE006"/>
            </a:solidFill>
            <a:prstDash val="solid"/>
            <a:round/>
            <a:headEnd type="none" w="sm" len="sm"/>
            <a:tailEnd type="none" w="sm" len="sm"/>
          </a:ln>
        </p:spPr>
      </p:cxnSp>
      <p:pic>
        <p:nvPicPr>
          <p:cNvPr id="4" name="Google Shape;251;g12445fd9bea_0_8">
            <a:extLst>
              <a:ext uri="{FF2B5EF4-FFF2-40B4-BE49-F238E27FC236}">
                <a16:creationId xmlns:a16="http://schemas.microsoft.com/office/drawing/2014/main" id="{3C856D4D-B7BA-AD92-696A-DBEEAC9F5781}"/>
              </a:ext>
            </a:extLst>
          </p:cNvPr>
          <p:cNvPicPr preferRelativeResize="0"/>
          <p:nvPr/>
        </p:nvPicPr>
        <p:blipFill rotWithShape="1">
          <a:blip r:embed="rId3">
            <a:alphaModFix/>
          </a:blip>
          <a:srcRect/>
          <a:stretch/>
        </p:blipFill>
        <p:spPr>
          <a:xfrm>
            <a:off x="3757117" y="4617993"/>
            <a:ext cx="1630639" cy="376307"/>
          </a:xfrm>
          <a:prstGeom prst="rect">
            <a:avLst/>
          </a:prstGeom>
          <a:noFill/>
          <a:ln>
            <a:noFill/>
          </a:ln>
        </p:spPr>
      </p:pic>
    </p:spTree>
    <p:extLst>
      <p:ext uri="{BB962C8B-B14F-4D97-AF65-F5344CB8AC3E}">
        <p14:creationId xmlns:p14="http://schemas.microsoft.com/office/powerpoint/2010/main" val="2222865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61bdd4b2ff_0_523"/>
          <p:cNvSpPr txBox="1"/>
          <p:nvPr/>
        </p:nvSpPr>
        <p:spPr>
          <a:xfrm>
            <a:off x="607444" y="354947"/>
            <a:ext cx="3582725" cy="3430044"/>
          </a:xfrm>
          <a:prstGeom prst="rect">
            <a:avLst/>
          </a:prstGeom>
          <a:noFill/>
          <a:ln>
            <a:noFill/>
          </a:ln>
        </p:spPr>
        <p:txBody>
          <a:bodyPr spcFirstLastPara="1" wrap="square" lIns="51513" tIns="51513" rIns="51513" bIns="5151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900"/>
              <a:buFont typeface="Arial"/>
              <a:buNone/>
            </a:pPr>
            <a:r>
              <a:rPr lang="fi-FI" sz="1429" b="1" i="0" u="none" strike="noStrike" cap="none" dirty="0">
                <a:solidFill>
                  <a:srgbClr val="000000"/>
                </a:solidFill>
                <a:latin typeface="Gill Sans"/>
                <a:ea typeface="Gill Sans"/>
                <a:cs typeface="Gill Sans"/>
                <a:sym typeface="Gill Sans"/>
              </a:rPr>
              <a:t>Rakentavan keskustelun pelisäännöt</a:t>
            </a:r>
            <a:endParaRPr sz="1429" b="1" i="0" u="none" strike="noStrike" cap="none" dirty="0">
              <a:solidFill>
                <a:srgbClr val="000000"/>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900"/>
              <a:buFont typeface="Arial"/>
              <a:buNone/>
            </a:pPr>
            <a:endParaRPr sz="1429" b="0" i="0" u="none" strike="noStrike" cap="none" dirty="0">
              <a:solidFill>
                <a:srgbClr val="000000"/>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900"/>
              <a:buFont typeface="Arial"/>
              <a:buNone/>
            </a:pPr>
            <a:endParaRPr sz="1429" b="0" i="0" u="none" strike="noStrike" cap="none" dirty="0">
              <a:solidFill>
                <a:srgbClr val="000000"/>
              </a:solidFill>
              <a:latin typeface="Gill Sans"/>
              <a:ea typeface="Gill Sans"/>
              <a:cs typeface="Gill Sans"/>
              <a:sym typeface="Gill Sans"/>
            </a:endParaRPr>
          </a:p>
          <a:p>
            <a:pPr marL="40323" marR="0" lvl="0" indent="0" algn="l" rtl="0">
              <a:lnSpc>
                <a:spcPct val="100000"/>
              </a:lnSpc>
              <a:spcBef>
                <a:spcPts val="0"/>
              </a:spcBef>
              <a:spcAft>
                <a:spcPts val="0"/>
              </a:spcAft>
              <a:buClr>
                <a:srgbClr val="000000"/>
              </a:buClr>
              <a:buSzPts val="900"/>
              <a:buFont typeface="Arial"/>
              <a:buNone/>
            </a:pPr>
            <a:r>
              <a:rPr lang="fi-FI" sz="1111" b="1" i="0" u="none" strike="noStrike" cap="none" dirty="0">
                <a:solidFill>
                  <a:schemeClr val="dk1"/>
                </a:solidFill>
                <a:latin typeface="Gill Sans"/>
                <a:ea typeface="Gill Sans"/>
                <a:cs typeface="Gill Sans"/>
                <a:sym typeface="Gill Sans"/>
              </a:rPr>
              <a:t>1. Kuuntele </a:t>
            </a:r>
            <a:r>
              <a:rPr lang="fi-FI" sz="1111" b="0" i="0" u="none" strike="noStrike" cap="none" dirty="0">
                <a:solidFill>
                  <a:schemeClr val="dk1"/>
                </a:solidFill>
                <a:latin typeface="Gill Sans"/>
                <a:ea typeface="Gill Sans"/>
                <a:cs typeface="Gill Sans"/>
                <a:sym typeface="Gill Sans"/>
              </a:rPr>
              <a:t>toisia, älä keskeytä tai käynnistä sivukeskusteluja.</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900"/>
              <a:buFont typeface="Arial"/>
              <a:buNone/>
            </a:pPr>
            <a:endParaRPr sz="1111" b="0" i="0" u="none" strike="noStrike" cap="none" dirty="0">
              <a:solidFill>
                <a:schemeClr val="dk1"/>
              </a:solidFill>
              <a:latin typeface="Gill Sans"/>
              <a:ea typeface="Gill Sans"/>
              <a:cs typeface="Gill Sans"/>
              <a:sym typeface="Gill Sans"/>
            </a:endParaRPr>
          </a:p>
          <a:p>
            <a:pPr marL="40323" marR="0" lvl="0" indent="0" algn="l" rtl="0">
              <a:lnSpc>
                <a:spcPct val="100000"/>
              </a:lnSpc>
              <a:spcBef>
                <a:spcPts val="0"/>
              </a:spcBef>
              <a:spcAft>
                <a:spcPts val="0"/>
              </a:spcAft>
              <a:buClr>
                <a:srgbClr val="000000"/>
              </a:buClr>
              <a:buSzPts val="900"/>
              <a:buFont typeface="Arial"/>
              <a:buNone/>
            </a:pPr>
            <a:r>
              <a:rPr lang="fi-FI" sz="1111" b="1" i="0" u="none" strike="noStrike" cap="none" dirty="0">
                <a:solidFill>
                  <a:schemeClr val="dk1"/>
                </a:solidFill>
                <a:latin typeface="Gill Sans"/>
                <a:ea typeface="Gill Sans"/>
                <a:cs typeface="Gill Sans"/>
                <a:sym typeface="Gill Sans"/>
              </a:rPr>
              <a:t>2. Liity</a:t>
            </a:r>
            <a:r>
              <a:rPr lang="fi-FI" sz="1111" b="0" i="0" u="none" strike="noStrike" cap="none" dirty="0">
                <a:solidFill>
                  <a:schemeClr val="dk1"/>
                </a:solidFill>
                <a:latin typeface="Gill Sans"/>
                <a:ea typeface="Gill Sans"/>
                <a:cs typeface="Gill Sans"/>
                <a:sym typeface="Gill Sans"/>
              </a:rPr>
              <a:t> toisten puheeseen ja käytä arkikieltä.</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900"/>
              <a:buFont typeface="Arial"/>
              <a:buNone/>
            </a:pPr>
            <a:endParaRPr sz="1111" b="0" i="0" u="none" strike="noStrike" cap="none" dirty="0">
              <a:solidFill>
                <a:schemeClr val="dk1"/>
              </a:solidFill>
              <a:latin typeface="Gill Sans"/>
              <a:ea typeface="Gill Sans"/>
              <a:cs typeface="Gill Sans"/>
              <a:sym typeface="Gill Sans"/>
            </a:endParaRPr>
          </a:p>
          <a:p>
            <a:pPr marL="40323" marR="0" lvl="0" indent="0" algn="l" rtl="0">
              <a:lnSpc>
                <a:spcPct val="100000"/>
              </a:lnSpc>
              <a:spcBef>
                <a:spcPts val="0"/>
              </a:spcBef>
              <a:spcAft>
                <a:spcPts val="0"/>
              </a:spcAft>
              <a:buClr>
                <a:srgbClr val="000000"/>
              </a:buClr>
              <a:buSzPts val="900"/>
              <a:buFont typeface="Arial"/>
              <a:buNone/>
            </a:pPr>
            <a:r>
              <a:rPr lang="fi-FI" sz="1111" b="1" i="0" u="none" strike="noStrike" cap="none" dirty="0">
                <a:solidFill>
                  <a:schemeClr val="dk1"/>
                </a:solidFill>
                <a:latin typeface="Gill Sans"/>
                <a:ea typeface="Gill Sans"/>
                <a:cs typeface="Gill Sans"/>
                <a:sym typeface="Gill Sans"/>
              </a:rPr>
              <a:t>3. Kerro </a:t>
            </a:r>
            <a:r>
              <a:rPr lang="fi-FI" sz="1111" b="0" i="0" u="none" strike="noStrike" cap="none" dirty="0">
                <a:solidFill>
                  <a:schemeClr val="dk1"/>
                </a:solidFill>
                <a:latin typeface="Gill Sans"/>
                <a:ea typeface="Gill Sans"/>
                <a:cs typeface="Gill Sans"/>
                <a:sym typeface="Gill Sans"/>
              </a:rPr>
              <a:t>omasta kokemuksesta.</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900"/>
              <a:buFont typeface="Arial"/>
              <a:buNone/>
            </a:pPr>
            <a:endParaRPr sz="1111" dirty="0">
              <a:solidFill>
                <a:srgbClr val="FF0000"/>
              </a:solidFill>
              <a:latin typeface="Gill Sans"/>
              <a:sym typeface="Gill Sans"/>
            </a:endParaRPr>
          </a:p>
          <a:p>
            <a:pPr marL="40323" marR="0" lvl="0" indent="0" algn="l" rtl="0">
              <a:lnSpc>
                <a:spcPct val="100000"/>
              </a:lnSpc>
              <a:spcBef>
                <a:spcPts val="0"/>
              </a:spcBef>
              <a:spcAft>
                <a:spcPts val="0"/>
              </a:spcAft>
              <a:buClr>
                <a:srgbClr val="000000"/>
              </a:buClr>
              <a:buSzPts val="900"/>
              <a:buFont typeface="Arial"/>
              <a:buNone/>
            </a:pPr>
            <a:r>
              <a:rPr lang="fi-FI" sz="1111" b="1" i="0" u="none" strike="noStrike" cap="none" dirty="0">
                <a:solidFill>
                  <a:schemeClr val="dk1"/>
                </a:solidFill>
                <a:latin typeface="Gill Sans"/>
                <a:ea typeface="Gill Sans"/>
                <a:cs typeface="Gill Sans"/>
                <a:sym typeface="Gill Sans"/>
              </a:rPr>
              <a:t>4. Puhuttele</a:t>
            </a:r>
            <a:r>
              <a:rPr lang="fi-FI" sz="1111" b="0" i="0" u="none" strike="noStrike" cap="none" dirty="0">
                <a:solidFill>
                  <a:schemeClr val="dk1"/>
                </a:solidFill>
                <a:latin typeface="Gill Sans"/>
                <a:ea typeface="Gill Sans"/>
                <a:cs typeface="Gill Sans"/>
                <a:sym typeface="Gill Sans"/>
              </a:rPr>
              <a:t> muita suoraan ja kysy heidän näkemyksiään.</a:t>
            </a:r>
            <a:endParaRPr sz="1111" b="0" i="0" u="none" strike="noStrike" cap="none" dirty="0">
              <a:solidFill>
                <a:schemeClr val="dk1"/>
              </a:solidFill>
              <a:latin typeface="Gill Sans"/>
              <a:ea typeface="Gill Sans"/>
              <a:cs typeface="Gill Sans"/>
              <a:sym typeface="Gill Sans"/>
            </a:endParaRPr>
          </a:p>
          <a:p>
            <a:pPr marL="262096" marR="0" lvl="0" indent="0" algn="l" rtl="0">
              <a:lnSpc>
                <a:spcPct val="100000"/>
              </a:lnSpc>
              <a:spcBef>
                <a:spcPts val="0"/>
              </a:spcBef>
              <a:spcAft>
                <a:spcPts val="0"/>
              </a:spcAft>
              <a:buClr>
                <a:srgbClr val="000000"/>
              </a:buClr>
              <a:buSzPts val="900"/>
              <a:buFont typeface="Arial"/>
              <a:buNone/>
            </a:pPr>
            <a:endParaRPr sz="1111" b="0" i="0" u="none" strike="noStrike" cap="none" dirty="0">
              <a:solidFill>
                <a:schemeClr val="dk1"/>
              </a:solidFill>
              <a:latin typeface="Gill Sans"/>
              <a:ea typeface="Gill Sans"/>
              <a:cs typeface="Gill Sans"/>
              <a:sym typeface="Gill Sans"/>
            </a:endParaRPr>
          </a:p>
          <a:p>
            <a:pPr marL="40323" marR="0" lvl="0" indent="0" algn="l" rtl="0">
              <a:lnSpc>
                <a:spcPct val="100000"/>
              </a:lnSpc>
              <a:spcBef>
                <a:spcPts val="0"/>
              </a:spcBef>
              <a:spcAft>
                <a:spcPts val="0"/>
              </a:spcAft>
              <a:buClr>
                <a:srgbClr val="000000"/>
              </a:buClr>
              <a:buSzPts val="900"/>
              <a:buFont typeface="Arial"/>
              <a:buNone/>
            </a:pPr>
            <a:r>
              <a:rPr lang="fi-FI" sz="1111" b="1" i="0" u="none" strike="noStrike" cap="none" dirty="0">
                <a:solidFill>
                  <a:schemeClr val="dk1"/>
                </a:solidFill>
                <a:latin typeface="Gill Sans"/>
                <a:ea typeface="Gill Sans"/>
                <a:cs typeface="Gill Sans"/>
                <a:sym typeface="Gill Sans"/>
              </a:rPr>
              <a:t>5. Ole läsnä</a:t>
            </a:r>
            <a:r>
              <a:rPr lang="fi-FI" sz="1111" b="0" i="0" u="none" strike="noStrike" cap="none" dirty="0">
                <a:solidFill>
                  <a:schemeClr val="dk1"/>
                </a:solidFill>
                <a:latin typeface="Gill Sans"/>
                <a:ea typeface="Gill Sans"/>
                <a:cs typeface="Gill Sans"/>
                <a:sym typeface="Gill Sans"/>
              </a:rPr>
              <a:t> ja </a:t>
            </a:r>
            <a:r>
              <a:rPr lang="fi-FI" sz="1111" b="1" i="0" u="none" strike="noStrike" cap="none" dirty="0">
                <a:solidFill>
                  <a:schemeClr val="dk1"/>
                </a:solidFill>
                <a:latin typeface="Gill Sans"/>
                <a:ea typeface="Gill Sans"/>
                <a:cs typeface="Gill Sans"/>
                <a:sym typeface="Gill Sans"/>
              </a:rPr>
              <a:t>kunnioita</a:t>
            </a:r>
            <a:r>
              <a:rPr lang="fi-FI" sz="1111" b="0" i="0" u="none" strike="noStrike" cap="none" dirty="0">
                <a:solidFill>
                  <a:schemeClr val="dk1"/>
                </a:solidFill>
                <a:latin typeface="Gill Sans"/>
                <a:ea typeface="Gill Sans"/>
                <a:cs typeface="Gill Sans"/>
                <a:sym typeface="Gill Sans"/>
              </a:rPr>
              <a:t> toisia sekä luottamuksen ilmapiiriä.</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900"/>
              <a:buFont typeface="Arial"/>
              <a:buNone/>
            </a:pPr>
            <a:endParaRPr sz="1111" b="0" i="0" u="none" strike="noStrike" cap="none" dirty="0">
              <a:solidFill>
                <a:schemeClr val="dk1"/>
              </a:solidFill>
              <a:latin typeface="Gill Sans"/>
              <a:ea typeface="Gill Sans"/>
              <a:cs typeface="Gill Sans"/>
              <a:sym typeface="Gill Sans"/>
            </a:endParaRPr>
          </a:p>
          <a:p>
            <a:pPr marL="40323" marR="0" lvl="0" indent="0" algn="l" rtl="0">
              <a:lnSpc>
                <a:spcPct val="100000"/>
              </a:lnSpc>
              <a:spcBef>
                <a:spcPts val="0"/>
              </a:spcBef>
              <a:spcAft>
                <a:spcPts val="0"/>
              </a:spcAft>
              <a:buClr>
                <a:srgbClr val="000000"/>
              </a:buClr>
              <a:buSzPts val="900"/>
              <a:buFont typeface="Arial"/>
              <a:buNone/>
            </a:pPr>
            <a:r>
              <a:rPr lang="fi-FI" sz="1111" b="1" i="0" u="none" strike="noStrike" cap="none" dirty="0">
                <a:solidFill>
                  <a:schemeClr val="dk1"/>
                </a:solidFill>
                <a:latin typeface="Gill Sans"/>
                <a:ea typeface="Gill Sans"/>
                <a:cs typeface="Gill Sans"/>
                <a:sym typeface="Gill Sans"/>
              </a:rPr>
              <a:t>6. Etsi ja kokoa</a:t>
            </a:r>
            <a:r>
              <a:rPr lang="fi-FI" sz="1111" b="0" i="0" u="none" strike="noStrike" cap="none" dirty="0">
                <a:solidFill>
                  <a:schemeClr val="dk1"/>
                </a:solidFill>
                <a:latin typeface="Gill Sans"/>
                <a:ea typeface="Gill Sans"/>
                <a:cs typeface="Gill Sans"/>
                <a:sym typeface="Gill Sans"/>
              </a:rPr>
              <a:t>. Työstä rohkeasti esiin tulevia ristiriitoja ja etsi piiloon jääneitä asioita.</a:t>
            </a:r>
            <a:endParaRPr sz="1111" b="0" i="0" u="none" strike="noStrike" cap="none" dirty="0">
              <a:solidFill>
                <a:schemeClr val="dk1"/>
              </a:solidFill>
              <a:latin typeface="Gill Sans"/>
              <a:ea typeface="Gill Sans"/>
              <a:cs typeface="Gill Sans"/>
              <a:sym typeface="Gill Sans"/>
            </a:endParaRPr>
          </a:p>
        </p:txBody>
      </p:sp>
      <p:sp>
        <p:nvSpPr>
          <p:cNvPr id="223" name="Google Shape;223;g61bdd4b2ff_0_523"/>
          <p:cNvSpPr txBox="1"/>
          <p:nvPr/>
        </p:nvSpPr>
        <p:spPr>
          <a:xfrm>
            <a:off x="4954706" y="354947"/>
            <a:ext cx="3856140" cy="4209965"/>
          </a:xfrm>
          <a:prstGeom prst="rect">
            <a:avLst/>
          </a:prstGeom>
          <a:noFill/>
          <a:ln>
            <a:noFill/>
          </a:ln>
        </p:spPr>
        <p:txBody>
          <a:bodyPr spcFirstLastPara="1" wrap="square" lIns="51513" tIns="51513" rIns="51513" bIns="5151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algn="l" rtl="0">
              <a:lnSpc>
                <a:spcPct val="115000"/>
              </a:lnSpc>
              <a:spcBef>
                <a:spcPts val="0"/>
              </a:spcBef>
              <a:spcAft>
                <a:spcPts val="0"/>
              </a:spcAft>
              <a:buClr>
                <a:srgbClr val="000000"/>
              </a:buClr>
              <a:buSzPts val="700"/>
              <a:buFont typeface="Arial"/>
              <a:buNone/>
            </a:pPr>
            <a:r>
              <a:rPr lang="fi-FI" sz="1111" b="0" i="0" u="none" strike="noStrike" cap="none" dirty="0">
                <a:solidFill>
                  <a:schemeClr val="dk1"/>
                </a:solidFill>
                <a:latin typeface="Gill Sans"/>
                <a:ea typeface="Gill Sans"/>
                <a:cs typeface="Gill Sans"/>
                <a:sym typeface="Gill Sans"/>
              </a:rPr>
              <a:t>Keskustelussa käytetään Rakentavan keskustelun pelisääntöjä, käydään ne vielä lyhyesti läpi…</a:t>
            </a:r>
            <a:endParaRPr sz="953" b="0"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800" b="0" i="0" u="none" strike="noStrike" cap="none" dirty="0">
              <a:solidFill>
                <a:schemeClr val="dk1"/>
              </a:solidFill>
              <a:latin typeface="Gill Sans"/>
              <a:ea typeface="Gill Sans"/>
              <a:cs typeface="Gill Sans"/>
              <a:sym typeface="Gill Sans"/>
            </a:endParaRPr>
          </a:p>
          <a:p>
            <a:pPr marL="725805" marR="0" lvl="0" indent="-433467" rtl="0">
              <a:lnSpc>
                <a:spcPct val="100000"/>
              </a:lnSpc>
              <a:spcBef>
                <a:spcPts val="0"/>
              </a:spcBef>
              <a:spcAft>
                <a:spcPts val="0"/>
              </a:spcAft>
              <a:buClr>
                <a:srgbClr val="000000"/>
              </a:buClr>
              <a:buSzPts val="700"/>
              <a:buFont typeface="Gill Sans"/>
              <a:buChar char="➔"/>
            </a:pPr>
            <a:r>
              <a:rPr lang="fi-FI" sz="1111" b="0" i="1" u="none" strike="noStrike" cap="none" dirty="0">
                <a:solidFill>
                  <a:srgbClr val="000000"/>
                </a:solidFill>
                <a:latin typeface="Gill Sans"/>
                <a:ea typeface="Gill Sans"/>
                <a:cs typeface="Gill Sans"/>
                <a:sym typeface="Gill Sans"/>
              </a:rPr>
              <a:t>Ohjaaja kertaa läpi kuusi pelisääntöä, jotka löytyvät vasemmalta. </a:t>
            </a:r>
            <a:endParaRPr sz="1111" b="0" i="1" u="none" strike="noStrike" cap="none" dirty="0">
              <a:solidFill>
                <a:srgbClr val="000000"/>
              </a:solidFill>
              <a:latin typeface="Gill Sans"/>
              <a:ea typeface="Gill Sans"/>
              <a:cs typeface="Gill Sans"/>
              <a:sym typeface="Gill Sans"/>
            </a:endParaRPr>
          </a:p>
          <a:p>
            <a:pPr marL="0" marR="0" lvl="0" indent="0" algn="just" rtl="0">
              <a:lnSpc>
                <a:spcPct val="100000"/>
              </a:lnSpc>
              <a:spcBef>
                <a:spcPts val="0"/>
              </a:spcBef>
              <a:spcAft>
                <a:spcPts val="0"/>
              </a:spcAft>
              <a:buClr>
                <a:srgbClr val="000000"/>
              </a:buClr>
              <a:buSzPts val="600"/>
              <a:buFont typeface="Arial"/>
              <a:buNone/>
            </a:pPr>
            <a:endParaRPr sz="800" b="0" i="1" u="none" strike="noStrike" cap="none" dirty="0">
              <a:solidFill>
                <a:srgbClr val="FF0000"/>
              </a:solidFill>
              <a:latin typeface="Gill Sans"/>
              <a:ea typeface="Gill Sans"/>
              <a:cs typeface="Gill Sans"/>
              <a:sym typeface="Gill Sans"/>
            </a:endParaRPr>
          </a:p>
          <a:p>
            <a:pPr marL="0" marR="0" lvl="0" indent="0" rtl="0">
              <a:lnSpc>
                <a:spcPct val="100000"/>
              </a:lnSpc>
              <a:spcBef>
                <a:spcPts val="0"/>
              </a:spcBef>
              <a:spcAft>
                <a:spcPts val="400"/>
              </a:spcAft>
              <a:buClr>
                <a:srgbClr val="000000"/>
              </a:buClr>
              <a:buSzPts val="600"/>
              <a:buFont typeface="Arial"/>
              <a:buNone/>
            </a:pPr>
            <a:r>
              <a:rPr lang="fi-FI" sz="953" b="0" i="1" u="none" strike="noStrike" cap="none" dirty="0">
                <a:solidFill>
                  <a:schemeClr val="dk1"/>
                </a:solidFill>
                <a:latin typeface="Gill Sans"/>
                <a:ea typeface="Gill Sans"/>
                <a:cs typeface="Gill Sans"/>
                <a:sym typeface="Gill Sans"/>
              </a:rPr>
              <a:t>1</a:t>
            </a:r>
            <a:r>
              <a:rPr lang="fi-FI" sz="1032" b="0" i="1" u="none" strike="noStrike" cap="none" dirty="0">
                <a:solidFill>
                  <a:schemeClr val="dk1"/>
                </a:solidFill>
                <a:latin typeface="Gill Sans"/>
                <a:ea typeface="Gill Sans"/>
                <a:cs typeface="Gill Sans"/>
                <a:sym typeface="Gill Sans"/>
              </a:rPr>
              <a:t>. </a:t>
            </a:r>
            <a:r>
              <a:rPr lang="fi-FI" sz="1032" b="0" i="1" u="none" strike="noStrike" cap="none" dirty="0">
                <a:solidFill>
                  <a:schemeClr val="dk1"/>
                </a:solidFill>
                <a:highlight>
                  <a:srgbClr val="FFFFFF"/>
                </a:highlight>
                <a:latin typeface="Gill Sans"/>
                <a:ea typeface="Gill Sans"/>
                <a:cs typeface="Gill Sans"/>
                <a:sym typeface="Gill Sans"/>
              </a:rPr>
              <a:t>Jokaisella täytyy olla mahdollisuus rauhassa kertoa omista näkemyksistään. On tärkeää, että emme keskeytä toisiamme emmekä aloita sivukeskusteluja.</a:t>
            </a:r>
            <a:endParaRPr sz="1032" b="0" i="1" u="none" strike="noStrike" cap="none" dirty="0">
              <a:solidFill>
                <a:schemeClr val="dk1"/>
              </a:solidFill>
              <a:latin typeface="Gill Sans"/>
              <a:ea typeface="Gill Sans"/>
              <a:cs typeface="Gill Sans"/>
              <a:sym typeface="Gill Sans"/>
            </a:endParaRPr>
          </a:p>
          <a:p>
            <a:pPr marL="0" marR="0" lvl="0" indent="0" rtl="0">
              <a:lnSpc>
                <a:spcPct val="100000"/>
              </a:lnSpc>
              <a:spcBef>
                <a:spcPts val="0"/>
              </a:spcBef>
              <a:spcAft>
                <a:spcPts val="400"/>
              </a:spcAft>
              <a:buClr>
                <a:srgbClr val="000000"/>
              </a:buClr>
              <a:buSzPts val="650"/>
              <a:buFont typeface="Arial"/>
              <a:buNone/>
            </a:pPr>
            <a:r>
              <a:rPr lang="fi-FI" sz="1032" b="0" i="1" u="none" strike="noStrike" cap="none" dirty="0">
                <a:solidFill>
                  <a:schemeClr val="dk1"/>
                </a:solidFill>
                <a:latin typeface="Gill Sans"/>
                <a:ea typeface="Gill Sans"/>
                <a:cs typeface="Gill Sans"/>
                <a:sym typeface="Gill Sans"/>
              </a:rPr>
              <a:t>2. Käytä arkikieltä - vältetään erikoistermejä. </a:t>
            </a:r>
            <a:endParaRPr sz="1032" b="0" i="1" u="none" strike="noStrike" cap="none" dirty="0">
              <a:solidFill>
                <a:schemeClr val="dk1"/>
              </a:solidFill>
              <a:latin typeface="Gill Sans"/>
              <a:ea typeface="Gill Sans"/>
              <a:cs typeface="Gill Sans"/>
              <a:sym typeface="Gill Sans"/>
            </a:endParaRPr>
          </a:p>
          <a:p>
            <a:pPr marL="0" marR="0" lvl="0" indent="0" rtl="0">
              <a:lnSpc>
                <a:spcPct val="100000"/>
              </a:lnSpc>
              <a:spcBef>
                <a:spcPts val="0"/>
              </a:spcBef>
              <a:spcAft>
                <a:spcPts val="400"/>
              </a:spcAft>
              <a:buClr>
                <a:srgbClr val="000000"/>
              </a:buClr>
              <a:buSzPts val="650"/>
              <a:buFont typeface="Arial"/>
              <a:buNone/>
            </a:pPr>
            <a:r>
              <a:rPr lang="fi-FI" sz="1032" b="0" i="1" u="none" strike="noStrike" cap="none" dirty="0">
                <a:solidFill>
                  <a:schemeClr val="dk1"/>
                </a:solidFill>
                <a:latin typeface="Gill Sans"/>
                <a:ea typeface="Gill Sans"/>
                <a:cs typeface="Gill Sans"/>
                <a:sym typeface="Gill Sans"/>
              </a:rPr>
              <a:t>3. Jaamme omia kokemuksiamme tästä aiheesta. Voit jatkaa toisen kokemuksesta ja kertoa, miten oma kokemuksesi on samanlainen tai erilainen. </a:t>
            </a:r>
            <a:endParaRPr sz="1032" b="0" i="1" u="none" strike="noStrike" cap="none" dirty="0">
              <a:solidFill>
                <a:schemeClr val="dk1"/>
              </a:solidFill>
              <a:latin typeface="Gill Sans"/>
              <a:ea typeface="Gill Sans"/>
              <a:cs typeface="Gill Sans"/>
              <a:sym typeface="Gill Sans"/>
            </a:endParaRPr>
          </a:p>
          <a:p>
            <a:pPr marL="0" marR="0" lvl="0" indent="0" rtl="0">
              <a:lnSpc>
                <a:spcPct val="100000"/>
              </a:lnSpc>
              <a:spcBef>
                <a:spcPts val="0"/>
              </a:spcBef>
              <a:spcAft>
                <a:spcPts val="400"/>
              </a:spcAft>
              <a:buClr>
                <a:srgbClr val="000000"/>
              </a:buClr>
              <a:buSzPts val="650"/>
              <a:buFont typeface="Arial"/>
              <a:buNone/>
            </a:pPr>
            <a:r>
              <a:rPr lang="fi-FI" sz="1032" b="0" i="1" u="none" strike="noStrike" cap="none" dirty="0">
                <a:solidFill>
                  <a:schemeClr val="dk1"/>
                </a:solidFill>
                <a:latin typeface="Gill Sans"/>
                <a:ea typeface="Gill Sans"/>
                <a:cs typeface="Gill Sans"/>
                <a:sym typeface="Gill Sans"/>
              </a:rPr>
              <a:t>4. Voit puhutella muita suoraan ja kysyä kysymyksiä  heiltä jos haluat </a:t>
            </a:r>
            <a:endParaRPr sz="1032" b="0" i="1" u="none" strike="noStrike" cap="none" dirty="0">
              <a:solidFill>
                <a:schemeClr val="dk1"/>
              </a:solidFill>
              <a:latin typeface="Gill Sans"/>
              <a:ea typeface="Gill Sans"/>
              <a:cs typeface="Gill Sans"/>
              <a:sym typeface="Gill Sans"/>
            </a:endParaRPr>
          </a:p>
          <a:p>
            <a:pPr marL="0" marR="0" lvl="0" indent="0" rtl="0">
              <a:lnSpc>
                <a:spcPct val="100000"/>
              </a:lnSpc>
              <a:spcBef>
                <a:spcPts val="0"/>
              </a:spcBef>
              <a:spcAft>
                <a:spcPts val="400"/>
              </a:spcAft>
              <a:buClr>
                <a:srgbClr val="000000"/>
              </a:buClr>
              <a:buSzPts val="650"/>
              <a:buFont typeface="Arial"/>
              <a:buNone/>
            </a:pPr>
            <a:r>
              <a:rPr lang="fi-FI" sz="1032" b="0" i="1" u="none" strike="noStrike" cap="none" dirty="0">
                <a:solidFill>
                  <a:schemeClr val="dk1"/>
                </a:solidFill>
                <a:latin typeface="Gill Sans"/>
                <a:ea typeface="Gill Sans"/>
                <a:cs typeface="Gill Sans"/>
                <a:sym typeface="Gill Sans"/>
              </a:rPr>
              <a:t>5. Ei katsota keskustelun aikana somea tai muuta, vaan keskitytään tähän hetkeen. Keskustelemme tänään myös luottamuksellisesti. Voit mielellään kertoa, että olet ollut mukana tässä keskustelussa, mutta siteeraa toisia vain heidän luvallaan.</a:t>
            </a:r>
            <a:endParaRPr sz="1032" b="0" i="1" u="none" strike="noStrike" cap="none" dirty="0">
              <a:solidFill>
                <a:schemeClr val="dk1"/>
              </a:solidFill>
              <a:latin typeface="Gill Sans"/>
              <a:ea typeface="Gill Sans"/>
              <a:cs typeface="Gill Sans"/>
              <a:sym typeface="Gill Sans"/>
            </a:endParaRPr>
          </a:p>
          <a:p>
            <a:pPr marL="0" marR="0" lvl="0" indent="0" rtl="0">
              <a:lnSpc>
                <a:spcPct val="100000"/>
              </a:lnSpc>
              <a:spcBef>
                <a:spcPts val="0"/>
              </a:spcBef>
              <a:spcAft>
                <a:spcPts val="400"/>
              </a:spcAft>
              <a:buClr>
                <a:srgbClr val="000000"/>
              </a:buClr>
              <a:buSzPts val="650"/>
              <a:buFont typeface="Arial"/>
              <a:buNone/>
            </a:pPr>
            <a:r>
              <a:rPr lang="fi-FI" sz="1032" b="0" i="1" u="none" strike="noStrike" cap="none" dirty="0">
                <a:solidFill>
                  <a:schemeClr val="dk1"/>
                </a:solidFill>
                <a:latin typeface="Gill Sans"/>
                <a:ea typeface="Gill Sans"/>
                <a:cs typeface="Gill Sans"/>
                <a:sym typeface="Gill Sans"/>
              </a:rPr>
              <a:t>6. Älä jätä sanomatta jotain, mikä mahdollisesti poikkeaa jo aikaisemmin käydystä keskustelusta. Tämä rikastuttaa keskustelua ja auttaa meitä ymmärtämään päivän teemaa paremmin. </a:t>
            </a:r>
            <a:endParaRPr sz="1032" b="0" i="1" u="none" strike="noStrike" cap="none" dirty="0">
              <a:solidFill>
                <a:schemeClr val="dk1"/>
              </a:solidFill>
              <a:latin typeface="Gill Sans"/>
              <a:ea typeface="Gill Sans"/>
              <a:cs typeface="Gill Sans"/>
              <a:sym typeface="Gill Sans"/>
            </a:endParaRPr>
          </a:p>
          <a:p>
            <a:pPr marL="725805" marR="0" lvl="0" indent="0" algn="just" rtl="0">
              <a:lnSpc>
                <a:spcPct val="100000"/>
              </a:lnSpc>
              <a:spcBef>
                <a:spcPts val="0"/>
              </a:spcBef>
              <a:spcAft>
                <a:spcPts val="0"/>
              </a:spcAft>
              <a:buClr>
                <a:srgbClr val="000000"/>
              </a:buClr>
              <a:buSzPts val="700"/>
              <a:buFont typeface="Arial"/>
              <a:buNone/>
            </a:pPr>
            <a:endParaRPr sz="800" b="0" i="1" u="none" strike="noStrike" cap="none" dirty="0">
              <a:solidFill>
                <a:srgbClr val="000000"/>
              </a:solidFill>
              <a:latin typeface="Gill Sans"/>
              <a:ea typeface="Gill Sans"/>
              <a:cs typeface="Gill Sans"/>
              <a:sym typeface="Gill Sans"/>
            </a:endParaRPr>
          </a:p>
          <a:p>
            <a:pPr marL="0" marR="0" lvl="0" indent="0" algn="just" rtl="0">
              <a:lnSpc>
                <a:spcPct val="115000"/>
              </a:lnSpc>
              <a:spcBef>
                <a:spcPts val="0"/>
              </a:spcBef>
              <a:spcAft>
                <a:spcPts val="0"/>
              </a:spcAft>
              <a:buClr>
                <a:srgbClr val="000000"/>
              </a:buClr>
              <a:buSzPts val="700"/>
              <a:buFont typeface="Arial"/>
              <a:buNone/>
            </a:pPr>
            <a:r>
              <a:rPr lang="fi-FI" sz="1111" dirty="0">
                <a:solidFill>
                  <a:schemeClr val="dk1"/>
                </a:solidFill>
                <a:latin typeface="Gill Sans"/>
                <a:sym typeface="Gill Sans"/>
              </a:rPr>
              <a:t>Sitoudummeko yhdessä näihin pelisääntöihin? </a:t>
            </a:r>
            <a:endParaRPr sz="1111" dirty="0">
              <a:solidFill>
                <a:schemeClr val="dk1"/>
              </a:solidFill>
              <a:latin typeface="Gill Sans"/>
              <a:sym typeface="Gill Sans"/>
            </a:endParaRPr>
          </a:p>
          <a:p>
            <a:pPr marL="0" marR="0" lvl="0" indent="0" algn="just" rtl="0">
              <a:lnSpc>
                <a:spcPct val="115000"/>
              </a:lnSpc>
              <a:spcBef>
                <a:spcPts val="0"/>
              </a:spcBef>
              <a:spcAft>
                <a:spcPts val="0"/>
              </a:spcAft>
              <a:buClr>
                <a:srgbClr val="000000"/>
              </a:buClr>
              <a:buSzPts val="900"/>
              <a:buFont typeface="Arial"/>
              <a:buNone/>
            </a:pPr>
            <a:r>
              <a:rPr lang="fi-FI" sz="1111" dirty="0">
                <a:solidFill>
                  <a:schemeClr val="dk1"/>
                </a:solidFill>
                <a:latin typeface="Gill Sans"/>
                <a:sym typeface="Gill Sans"/>
              </a:rPr>
              <a:t>Hyvä, jatketaan!</a:t>
            </a:r>
            <a:endParaRPr sz="1111" dirty="0">
              <a:solidFill>
                <a:schemeClr val="dk1"/>
              </a:solidFill>
              <a:latin typeface="Gill Sans"/>
              <a:sym typeface="Gill Sans"/>
            </a:endParaRPr>
          </a:p>
          <a:p>
            <a:pPr marL="2177415" marR="0" lvl="0" indent="725805" algn="just" rtl="0">
              <a:lnSpc>
                <a:spcPct val="115000"/>
              </a:lnSpc>
              <a:spcBef>
                <a:spcPts val="0"/>
              </a:spcBef>
              <a:spcAft>
                <a:spcPts val="0"/>
              </a:spcAft>
              <a:buClr>
                <a:srgbClr val="000000"/>
              </a:buClr>
              <a:buSzPts val="900"/>
              <a:buFont typeface="Arial"/>
              <a:buNone/>
            </a:pPr>
            <a:r>
              <a:rPr lang="fi-FI" sz="794" b="1" i="0" u="none" strike="noStrike" cap="none" dirty="0">
                <a:solidFill>
                  <a:schemeClr val="dk1"/>
                </a:solidFill>
                <a:latin typeface="Gill Sans"/>
                <a:ea typeface="Gill Sans"/>
                <a:cs typeface="Gill Sans"/>
                <a:sym typeface="Gill Sans"/>
              </a:rPr>
              <a:t>5 min</a:t>
            </a:r>
            <a:endParaRPr sz="1111" b="0" i="0" u="none" strike="noStrike" cap="none"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a:p>
            <a:pPr marL="262096" marR="0" lvl="0" indent="0" algn="just" rtl="0">
              <a:lnSpc>
                <a:spcPct val="100000"/>
              </a:lnSpc>
              <a:spcBef>
                <a:spcPts val="0"/>
              </a:spcBef>
              <a:spcAft>
                <a:spcPts val="0"/>
              </a:spcAft>
              <a:buClr>
                <a:srgbClr val="000000"/>
              </a:buClr>
              <a:buSzPts val="900"/>
              <a:buFont typeface="Arial"/>
              <a:buNone/>
            </a:pPr>
            <a:endParaRPr sz="1111" b="0" i="1" u="none" strike="noStrike" cap="none" dirty="0">
              <a:solidFill>
                <a:schemeClr val="dk1"/>
              </a:solidFill>
              <a:latin typeface="Gill Sans"/>
              <a:ea typeface="Gill Sans"/>
              <a:cs typeface="Gill Sans"/>
              <a:sym typeface="Gill Sans"/>
            </a:endParaRPr>
          </a:p>
        </p:txBody>
      </p:sp>
      <p:cxnSp>
        <p:nvCxnSpPr>
          <p:cNvPr id="225" name="Google Shape;225;g61bdd4b2ff_0_523"/>
          <p:cNvCxnSpPr/>
          <p:nvPr/>
        </p:nvCxnSpPr>
        <p:spPr>
          <a:xfrm>
            <a:off x="4572437" y="230300"/>
            <a:ext cx="0" cy="4266132"/>
          </a:xfrm>
          <a:prstGeom prst="straightConnector1">
            <a:avLst/>
          </a:prstGeom>
          <a:noFill/>
          <a:ln w="19050" cap="flat" cmpd="sng">
            <a:solidFill>
              <a:srgbClr val="FFE006"/>
            </a:solidFill>
            <a:prstDash val="solid"/>
            <a:round/>
            <a:headEnd type="none" w="sm" len="sm"/>
            <a:tailEnd type="none" w="sm" len="sm"/>
          </a:ln>
        </p:spPr>
      </p:cxnSp>
      <p:pic>
        <p:nvPicPr>
          <p:cNvPr id="4" name="Google Shape;251;g12445fd9bea_0_8">
            <a:extLst>
              <a:ext uri="{FF2B5EF4-FFF2-40B4-BE49-F238E27FC236}">
                <a16:creationId xmlns:a16="http://schemas.microsoft.com/office/drawing/2014/main" id="{CA4C2867-2DB6-6301-28C8-4935EBD33233}"/>
              </a:ext>
            </a:extLst>
          </p:cNvPr>
          <p:cNvPicPr preferRelativeResize="0"/>
          <p:nvPr/>
        </p:nvPicPr>
        <p:blipFill rotWithShape="1">
          <a:blip r:embed="rId3">
            <a:alphaModFix/>
          </a:blip>
          <a:srcRect/>
          <a:stretch/>
        </p:blipFill>
        <p:spPr>
          <a:xfrm>
            <a:off x="3757117" y="4617993"/>
            <a:ext cx="1630639" cy="376307"/>
          </a:xfrm>
          <a:prstGeom prst="rect">
            <a:avLst/>
          </a:prstGeom>
          <a:noFill/>
          <a:ln>
            <a:noFill/>
          </a:ln>
        </p:spPr>
      </p:pic>
    </p:spTree>
    <p:extLst>
      <p:ext uri="{BB962C8B-B14F-4D97-AF65-F5344CB8AC3E}">
        <p14:creationId xmlns:p14="http://schemas.microsoft.com/office/powerpoint/2010/main" val="3647499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g8c8c0b4e5f_0_0"/>
          <p:cNvSpPr txBox="1"/>
          <p:nvPr/>
        </p:nvSpPr>
        <p:spPr>
          <a:xfrm>
            <a:off x="607445" y="354947"/>
            <a:ext cx="3907526" cy="3815955"/>
          </a:xfrm>
          <a:prstGeom prst="rect">
            <a:avLst/>
          </a:prstGeom>
          <a:noFill/>
          <a:ln>
            <a:noFill/>
          </a:ln>
        </p:spPr>
        <p:txBody>
          <a:bodyPr spcFirstLastPara="1" wrap="square" lIns="51513" tIns="51513" rIns="51513" bIns="5151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chemeClr val="dk1"/>
              </a:buClr>
              <a:buSzPts val="400"/>
              <a:buFont typeface="Arial"/>
              <a:buNone/>
            </a:pPr>
            <a:r>
              <a:rPr lang="fi-FI" sz="1429" b="1" i="0" u="none" strike="noStrike" cap="none" dirty="0">
                <a:solidFill>
                  <a:schemeClr val="dk1"/>
                </a:solidFill>
                <a:latin typeface="Gill Sans"/>
                <a:ea typeface="Gill Sans"/>
                <a:cs typeface="Gill Sans"/>
                <a:sym typeface="Gill Sans"/>
              </a:rPr>
              <a:t>Luottamushenkilöiden dialogit</a:t>
            </a:r>
            <a:endParaRPr sz="1429"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1" i="0" u="none" strike="noStrike" cap="none" dirty="0">
                <a:solidFill>
                  <a:schemeClr val="dk1"/>
                </a:solidFill>
                <a:latin typeface="Gill Sans"/>
                <a:ea typeface="Gill Sans"/>
                <a:cs typeface="Gill Sans"/>
                <a:sym typeface="Gill Sans"/>
              </a:rPr>
              <a:t>Min	Osio			Klo</a:t>
            </a:r>
            <a:endParaRPr sz="1111" b="1" i="0" u="none" strike="noStrike" cap="none" dirty="0">
              <a:solidFill>
                <a:srgbClr val="FF0000"/>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rgbClr val="FF0000"/>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1" i="0" u="none" strike="noStrike" cap="none" dirty="0">
                <a:solidFill>
                  <a:schemeClr val="dk1"/>
                </a:solidFill>
                <a:latin typeface="Gill Sans"/>
                <a:ea typeface="Gill Sans"/>
                <a:cs typeface="Gill Sans"/>
                <a:sym typeface="Gill Sans"/>
              </a:rPr>
              <a:t>15 	Aloitus, pelisäännöt, esittelykierros, alustus</a:t>
            </a:r>
            <a:endParaRPr sz="1111"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i="0" u="none" strike="noStrike" cap="none" dirty="0">
                <a:solidFill>
                  <a:schemeClr val="dk1"/>
                </a:solidFill>
                <a:latin typeface="Gill Sans"/>
                <a:ea typeface="Gill Sans"/>
                <a:cs typeface="Gill Sans"/>
                <a:sym typeface="Gill Sans"/>
              </a:rPr>
              <a:t>85 	Yhteinen keskustelu (sis. tauko)</a:t>
            </a:r>
            <a:endParaRPr sz="111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5 	</a:t>
            </a:r>
            <a:r>
              <a:rPr lang="fi-FI" sz="1111" dirty="0">
                <a:solidFill>
                  <a:schemeClr val="dk1"/>
                </a:solidFill>
                <a:latin typeface="Gill Sans"/>
                <a:sym typeface="Gill Sans"/>
              </a:rPr>
              <a:t>Oivallusten</a:t>
            </a:r>
            <a:r>
              <a:rPr lang="fi-FI" sz="1111" b="0" i="0" u="none" strike="noStrike" cap="none" dirty="0">
                <a:solidFill>
                  <a:schemeClr val="dk1"/>
                </a:solidFill>
                <a:latin typeface="Gill Sans"/>
                <a:ea typeface="Gill Sans"/>
                <a:cs typeface="Gill Sans"/>
                <a:sym typeface="Gill Sans"/>
              </a:rPr>
              <a:t> kirjoittaminen</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a:ea typeface="Gill Sans"/>
                <a:cs typeface="Gill Sans"/>
                <a:sym typeface="Gill Sans"/>
              </a:rPr>
              <a:t>10	Oivallusten kertominen</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a:ea typeface="Gill Sans"/>
                <a:cs typeface="Gill Sans"/>
                <a:sym typeface="Gill Sans"/>
              </a:rPr>
              <a:t>5	Kiitos, lopetus</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p:txBody>
      </p:sp>
      <p:sp>
        <p:nvSpPr>
          <p:cNvPr id="232" name="Google Shape;232;g8c8c0b4e5f_0_0"/>
          <p:cNvSpPr txBox="1"/>
          <p:nvPr/>
        </p:nvSpPr>
        <p:spPr>
          <a:xfrm>
            <a:off x="4954706" y="351844"/>
            <a:ext cx="3929599" cy="4266132"/>
          </a:xfrm>
          <a:prstGeom prst="rect">
            <a:avLst/>
          </a:prstGeom>
          <a:noFill/>
          <a:ln>
            <a:noFill/>
          </a:ln>
        </p:spPr>
        <p:txBody>
          <a:bodyPr spcFirstLastPara="1" wrap="square" lIns="51513" tIns="51513" rIns="51513" bIns="5151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rtl="0">
              <a:lnSpc>
                <a:spcPct val="100000"/>
              </a:lnSpc>
              <a:spcBef>
                <a:spcPts val="0"/>
              </a:spcBef>
              <a:spcAft>
                <a:spcPts val="0"/>
              </a:spcAft>
              <a:buClr>
                <a:schemeClr val="dk1"/>
              </a:buClr>
              <a:buSzPts val="400"/>
              <a:buFont typeface="Arial"/>
              <a:buNone/>
            </a:pPr>
            <a:r>
              <a:rPr lang="fi-FI" sz="1429" b="1" i="0" u="none" strike="noStrike" cap="none" dirty="0">
                <a:solidFill>
                  <a:schemeClr val="dk1"/>
                </a:solidFill>
                <a:latin typeface="Gill Sans"/>
                <a:ea typeface="Gill Sans"/>
                <a:cs typeface="Gill Sans"/>
                <a:sym typeface="Gill Sans"/>
              </a:rPr>
              <a:t>Keskustelun alustus</a:t>
            </a: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700"/>
              <a:buFont typeface="Arial"/>
              <a:buNone/>
            </a:pPr>
            <a:endParaRPr sz="1111" b="0" i="0" u="none" strike="noStrike" cap="none" dirty="0">
              <a:solidFill>
                <a:srgbClr val="FF0000"/>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700"/>
              <a:buFont typeface="Arial"/>
              <a:buNone/>
            </a:pPr>
            <a:endParaRPr sz="1111" b="0" i="0" u="none" strike="noStrike" cap="none" dirty="0">
              <a:solidFill>
                <a:srgbClr val="FF0000"/>
              </a:solidFill>
              <a:latin typeface="Gill Sans"/>
              <a:ea typeface="Gill Sans"/>
              <a:cs typeface="Gill Sans"/>
              <a:sym typeface="Gill Sans"/>
            </a:endParaRPr>
          </a:p>
          <a:p>
            <a:pPr marL="0" lvl="0" indent="0" algn="l" rtl="0">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Alustuksena tänään kuuntelemme Antti Tuiskun kappaleen </a:t>
            </a:r>
            <a:br>
              <a:rPr lang="fi-FI" sz="1111" dirty="0">
                <a:solidFill>
                  <a:schemeClr val="dk1"/>
                </a:solidFill>
                <a:latin typeface="Gill Sans"/>
                <a:ea typeface="Gill Sans"/>
                <a:cs typeface="Gill Sans"/>
                <a:sym typeface="Gill Sans"/>
              </a:rPr>
            </a:br>
            <a:r>
              <a:rPr lang="fi-FI" sz="1111" dirty="0">
                <a:solidFill>
                  <a:schemeClr val="dk1"/>
                </a:solidFill>
                <a:latin typeface="Gill Sans"/>
                <a:ea typeface="Gill Sans"/>
                <a:cs typeface="Gill Sans"/>
                <a:sym typeface="Gill Sans"/>
              </a:rPr>
              <a:t>Kahvia ja pullaa. Sen jälkeen aloitetaan keskustelu.</a:t>
            </a:r>
            <a:endParaRPr sz="1111" dirty="0">
              <a:solidFill>
                <a:schemeClr val="dk1"/>
              </a:solidFill>
              <a:latin typeface="Gill Sans"/>
              <a:ea typeface="Gill Sans"/>
              <a:cs typeface="Gill Sans"/>
              <a:sym typeface="Gill Sans"/>
            </a:endParaRPr>
          </a:p>
          <a:p>
            <a:pPr marL="0" lvl="0" indent="0" algn="l" rtl="0">
              <a:spcBef>
                <a:spcPts val="0"/>
              </a:spcBef>
              <a:spcAft>
                <a:spcPts val="0"/>
              </a:spcAft>
              <a:buClr>
                <a:schemeClr val="dk1"/>
              </a:buClr>
              <a:buSzPts val="1100"/>
              <a:buFont typeface="Arial"/>
              <a:buNone/>
            </a:pPr>
            <a:endParaRPr sz="1111" dirty="0">
              <a:solidFill>
                <a:schemeClr val="dk1"/>
              </a:solidFill>
              <a:latin typeface="Gill Sans"/>
              <a:ea typeface="Gill Sans"/>
              <a:cs typeface="Gill Sans"/>
              <a:sym typeface="Gill Sans"/>
            </a:endParaRPr>
          </a:p>
          <a:p>
            <a:pPr marL="0" lvl="0" indent="0" algn="l" rtl="0">
              <a:spcBef>
                <a:spcPts val="0"/>
              </a:spcBef>
              <a:spcAft>
                <a:spcPts val="0"/>
              </a:spcAft>
              <a:buClr>
                <a:schemeClr val="dk1"/>
              </a:buClr>
              <a:buSzPts val="1100"/>
              <a:buFont typeface="Arial"/>
              <a:buNone/>
            </a:pPr>
            <a:r>
              <a:rPr lang="fi-FI" sz="1111" i="1" dirty="0">
                <a:solidFill>
                  <a:schemeClr val="dk1"/>
                </a:solidFill>
                <a:latin typeface="Gill Sans"/>
                <a:ea typeface="Gill Sans"/>
                <a:cs typeface="Gill Sans"/>
                <a:sym typeface="Gill Sans"/>
              </a:rPr>
              <a:t>Voit jakaa myös kappaleen sanat keskustelun osallistujille luettavaksi, tällöin kappaleen sanoma on helpompi sisäistää.</a:t>
            </a:r>
            <a:endParaRPr sz="1111" i="1" dirty="0">
              <a:solidFill>
                <a:schemeClr val="dk1"/>
              </a:solidFill>
              <a:latin typeface="Gill Sans"/>
              <a:ea typeface="Gill Sans"/>
              <a:cs typeface="Gill Sans"/>
              <a:sym typeface="Gill Sans"/>
            </a:endParaRPr>
          </a:p>
          <a:p>
            <a:pPr marL="0" lvl="0" indent="0" algn="l" rtl="0">
              <a:spcBef>
                <a:spcPts val="0"/>
              </a:spcBef>
              <a:spcAft>
                <a:spcPts val="0"/>
              </a:spcAft>
              <a:buClr>
                <a:schemeClr val="dk1"/>
              </a:buClr>
              <a:buSzPts val="1100"/>
              <a:buFont typeface="Arial"/>
              <a:buNone/>
            </a:pPr>
            <a:endParaRPr sz="1111" dirty="0">
              <a:solidFill>
                <a:srgbClr val="FF0000"/>
              </a:solidFill>
              <a:latin typeface="Gill Sans"/>
              <a:ea typeface="Gill Sans"/>
              <a:cs typeface="Gill Sans"/>
              <a:sym typeface="Gill Sans"/>
            </a:endParaRPr>
          </a:p>
          <a:p>
            <a:pPr marL="0" lvl="0" indent="0" algn="l" rtl="0">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Antti Tuisku - Kahvia ja Pullaa:</a:t>
            </a:r>
            <a:br>
              <a:rPr lang="fi-FI" sz="1111" dirty="0">
                <a:solidFill>
                  <a:schemeClr val="dk1"/>
                </a:solidFill>
                <a:latin typeface="Gill Sans"/>
                <a:ea typeface="Gill Sans"/>
                <a:cs typeface="Gill Sans"/>
                <a:sym typeface="Gill Sans"/>
              </a:rPr>
            </a:br>
            <a:r>
              <a:rPr lang="fi-FI" sz="1111" u="sng" dirty="0">
                <a:solidFill>
                  <a:srgbClr val="0097A7"/>
                </a:solidFill>
                <a:latin typeface="Gill Sans"/>
                <a:ea typeface="Gill Sans"/>
                <a:cs typeface="Gill Sans"/>
                <a:sym typeface="Gill Sans"/>
                <a:hlinkClick r:id="rId3">
                  <a:extLst>
                    <a:ext uri="{A12FA001-AC4F-418D-AE19-62706E023703}">
                      <ahyp:hlinkClr xmlns:ahyp="http://schemas.microsoft.com/office/drawing/2018/hyperlinkcolor" val="tx"/>
                    </a:ext>
                  </a:extLst>
                </a:hlinkClick>
              </a:rPr>
              <a:t>https://www.youtube.com/watch?v=OB4UoUul-Lk</a:t>
            </a:r>
            <a:r>
              <a:rPr lang="fi-FI" sz="1111" dirty="0">
                <a:solidFill>
                  <a:schemeClr val="dk1"/>
                </a:solidFill>
                <a:latin typeface="Gill Sans"/>
                <a:ea typeface="Gill Sans"/>
                <a:cs typeface="Gill Sans"/>
                <a:sym typeface="Gill Sans"/>
              </a:rPr>
              <a:t> </a:t>
            </a:r>
            <a:endParaRPr sz="1111" dirty="0">
              <a:solidFill>
                <a:schemeClr val="dk1"/>
              </a:solidFill>
              <a:latin typeface="Gill Sans"/>
              <a:ea typeface="Gill Sans"/>
              <a:cs typeface="Gill Sans"/>
              <a:sym typeface="Gill Sans"/>
            </a:endParaRPr>
          </a:p>
          <a:p>
            <a:pPr marL="0" lvl="0" indent="0" algn="l" rtl="0">
              <a:spcBef>
                <a:spcPts val="1905"/>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Nosta keskusteluun mahdollisuuksien mukaan myös eri näkökulmia, kuten esimerkiksi:</a:t>
            </a:r>
            <a:endParaRPr sz="1111" dirty="0">
              <a:solidFill>
                <a:schemeClr val="dk1"/>
              </a:solidFill>
              <a:latin typeface="Gill Sans"/>
              <a:ea typeface="Gill Sans"/>
              <a:cs typeface="Gill Sans"/>
              <a:sym typeface="Gill Sans"/>
            </a:endParaRPr>
          </a:p>
          <a:p>
            <a:pPr marL="0" lvl="0" indent="0" algn="l" rtl="0">
              <a:spcBef>
                <a:spcPts val="1905"/>
              </a:spcBef>
              <a:spcAft>
                <a:spcPts val="0"/>
              </a:spcAft>
              <a:buClr>
                <a:schemeClr val="dk1"/>
              </a:buClr>
              <a:buSzPts val="1100"/>
              <a:buFont typeface="Arial"/>
              <a:buNone/>
            </a:pPr>
            <a:r>
              <a:rPr lang="fi-FI" sz="1111" dirty="0">
                <a:solidFill>
                  <a:schemeClr val="dk1"/>
                </a:solidFill>
                <a:highlight>
                  <a:schemeClr val="lt1"/>
                </a:highlight>
                <a:latin typeface="Gill Sans"/>
                <a:ea typeface="Gill Sans"/>
                <a:cs typeface="Gill Sans"/>
                <a:sym typeface="Gill Sans"/>
              </a:rPr>
              <a:t>Viestintä, talous, henkilöstö, strategia, tilat, käytännön toiminta, tilaisuudet ja retket/leirit, arvot, missio, visio, ajankohtaiset kysymykset ym.</a:t>
            </a:r>
            <a:endParaRPr sz="1111" b="1" dirty="0">
              <a:latin typeface="Gill Sans"/>
              <a:ea typeface="Gill Sans"/>
              <a:cs typeface="Gill Sans"/>
              <a:sym typeface="Gill Sans"/>
            </a:endParaRPr>
          </a:p>
          <a:p>
            <a:pPr marL="0" lvl="0" indent="0" algn="l" rtl="0">
              <a:spcBef>
                <a:spcPts val="1905"/>
              </a:spcBef>
              <a:spcAft>
                <a:spcPts val="0"/>
              </a:spcAft>
              <a:buClr>
                <a:schemeClr val="dk1"/>
              </a:buClr>
              <a:buSzPts val="1100"/>
              <a:buFont typeface="Arial"/>
              <a:buNone/>
            </a:pPr>
            <a:r>
              <a:rPr lang="fi-FI" sz="1111" b="1" i="1" dirty="0">
                <a:latin typeface="Gill Sans"/>
                <a:ea typeface="Gill Sans"/>
                <a:cs typeface="Gill Sans"/>
                <a:sym typeface="Gill Sans"/>
              </a:rPr>
              <a:t>Voit myös valita jonkun muun virittäytymismateriaalin </a:t>
            </a:r>
            <a:br>
              <a:rPr lang="fi-FI" sz="1111" b="1" i="1" dirty="0">
                <a:latin typeface="Gill Sans"/>
                <a:ea typeface="Gill Sans"/>
                <a:cs typeface="Gill Sans"/>
                <a:sym typeface="Gill Sans"/>
              </a:rPr>
            </a:br>
            <a:r>
              <a:rPr lang="fi-FI" sz="1111" b="1" i="1" dirty="0">
                <a:latin typeface="Gill Sans"/>
                <a:ea typeface="Gill Sans"/>
                <a:cs typeface="Gill Sans"/>
                <a:sym typeface="Gill Sans"/>
              </a:rPr>
              <a:t>tai -tavan.</a:t>
            </a:r>
            <a:endParaRPr sz="1111" b="1" i="1" dirty="0">
              <a:latin typeface="Gill Sans"/>
              <a:ea typeface="Gill Sans"/>
              <a:cs typeface="Gill Sans"/>
              <a:sym typeface="Gill Sans"/>
            </a:endParaRPr>
          </a:p>
          <a:p>
            <a:pPr marL="2177415" marR="0" lvl="0" indent="725805" algn="l" rtl="0">
              <a:lnSpc>
                <a:spcPct val="115000"/>
              </a:lnSpc>
              <a:spcBef>
                <a:spcPts val="0"/>
              </a:spcBef>
              <a:spcAft>
                <a:spcPts val="0"/>
              </a:spcAft>
              <a:buClr>
                <a:srgbClr val="000000"/>
              </a:buClr>
              <a:buSzPts val="700"/>
              <a:buFont typeface="Arial"/>
              <a:buNone/>
            </a:pPr>
            <a:r>
              <a:rPr lang="fi-FI" sz="1111" b="1" i="0" u="none" strike="noStrike" cap="none" dirty="0">
                <a:solidFill>
                  <a:srgbClr val="000000"/>
                </a:solidFill>
                <a:latin typeface="Gill Sans"/>
                <a:ea typeface="Gill Sans"/>
                <a:cs typeface="Gill Sans"/>
                <a:sym typeface="Gill Sans"/>
              </a:rPr>
              <a:t>5 min</a:t>
            </a:r>
            <a:endParaRPr sz="1111" b="1"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600"/>
              <a:buFont typeface="Arial"/>
              <a:buNone/>
            </a:pPr>
            <a:endParaRPr sz="1111" b="0"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600"/>
              <a:buFont typeface="Arial"/>
              <a:buNone/>
            </a:pPr>
            <a:endParaRPr sz="1111" b="0"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600"/>
              <a:buFont typeface="Arial"/>
              <a:buNone/>
            </a:pPr>
            <a:endParaRPr sz="953" b="0" i="0" u="none" strike="noStrike" cap="none" dirty="0">
              <a:solidFill>
                <a:srgbClr val="000000"/>
              </a:solidFill>
              <a:latin typeface="Calibri"/>
              <a:ea typeface="Calibri"/>
              <a:cs typeface="Calibri"/>
              <a:sym typeface="Calibri"/>
            </a:endParaRPr>
          </a:p>
          <a:p>
            <a:pPr marL="0" marR="0" lvl="0" indent="0" algn="l" rtl="0">
              <a:lnSpc>
                <a:spcPct val="115000"/>
              </a:lnSpc>
              <a:spcBef>
                <a:spcPts val="0"/>
              </a:spcBef>
              <a:spcAft>
                <a:spcPts val="0"/>
              </a:spcAft>
              <a:buClr>
                <a:srgbClr val="000000"/>
              </a:buClr>
              <a:buSzPts val="500"/>
              <a:buFont typeface="Arial"/>
              <a:buNone/>
            </a:pPr>
            <a:endParaRPr sz="794" b="0" i="0" u="none" strike="noStrike" cap="none" dirty="0">
              <a:solidFill>
                <a:srgbClr val="000000"/>
              </a:solidFill>
              <a:latin typeface="Calibri"/>
              <a:ea typeface="Calibri"/>
              <a:cs typeface="Calibri"/>
              <a:sym typeface="Calibri"/>
            </a:endParaRPr>
          </a:p>
        </p:txBody>
      </p:sp>
      <p:cxnSp>
        <p:nvCxnSpPr>
          <p:cNvPr id="234" name="Google Shape;234;g8c8c0b4e5f_0_0"/>
          <p:cNvCxnSpPr/>
          <p:nvPr/>
        </p:nvCxnSpPr>
        <p:spPr>
          <a:xfrm>
            <a:off x="4572437" y="230300"/>
            <a:ext cx="0" cy="4266132"/>
          </a:xfrm>
          <a:prstGeom prst="straightConnector1">
            <a:avLst/>
          </a:prstGeom>
          <a:noFill/>
          <a:ln w="19050" cap="flat" cmpd="sng">
            <a:solidFill>
              <a:srgbClr val="FFE006"/>
            </a:solidFill>
            <a:prstDash val="solid"/>
            <a:round/>
            <a:headEnd type="none" w="sm" len="sm"/>
            <a:tailEnd type="none" w="sm" len="sm"/>
          </a:ln>
        </p:spPr>
      </p:cxnSp>
      <p:pic>
        <p:nvPicPr>
          <p:cNvPr id="3" name="Google Shape;251;g12445fd9bea_0_8">
            <a:extLst>
              <a:ext uri="{FF2B5EF4-FFF2-40B4-BE49-F238E27FC236}">
                <a16:creationId xmlns:a16="http://schemas.microsoft.com/office/drawing/2014/main" id="{CA123F9B-8BE3-6801-62A0-15F4B1C035C3}"/>
              </a:ext>
            </a:extLst>
          </p:cNvPr>
          <p:cNvPicPr preferRelativeResize="0"/>
          <p:nvPr/>
        </p:nvPicPr>
        <p:blipFill rotWithShape="1">
          <a:blip r:embed="rId4">
            <a:alphaModFix/>
          </a:blip>
          <a:srcRect/>
          <a:stretch/>
        </p:blipFill>
        <p:spPr>
          <a:xfrm>
            <a:off x="3757117" y="4617993"/>
            <a:ext cx="1630639" cy="376307"/>
          </a:xfrm>
          <a:prstGeom prst="rect">
            <a:avLst/>
          </a:prstGeom>
          <a:noFill/>
          <a:ln>
            <a:noFill/>
          </a:ln>
        </p:spPr>
      </p:pic>
    </p:spTree>
    <p:extLst>
      <p:ext uri="{BB962C8B-B14F-4D97-AF65-F5344CB8AC3E}">
        <p14:creationId xmlns:p14="http://schemas.microsoft.com/office/powerpoint/2010/main" val="2067648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g1ce18082d30_0_17"/>
          <p:cNvSpPr txBox="1">
            <a:spLocks noGrp="1"/>
          </p:cNvSpPr>
          <p:nvPr>
            <p:ph type="title"/>
          </p:nvPr>
        </p:nvSpPr>
        <p:spPr>
          <a:xfrm>
            <a:off x="457748" y="200496"/>
            <a:ext cx="6258708" cy="261454"/>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lvl="0" indent="0" algn="l" rtl="0">
              <a:spcBef>
                <a:spcPts val="0"/>
              </a:spcBef>
              <a:spcAft>
                <a:spcPts val="0"/>
              </a:spcAft>
              <a:buClr>
                <a:schemeClr val="dk1"/>
              </a:buClr>
              <a:buSzPts val="1100"/>
              <a:buFont typeface="Arial"/>
              <a:buNone/>
            </a:pPr>
            <a:r>
              <a:rPr lang="fi-FI" sz="1588" b="1" u="sng" dirty="0">
                <a:solidFill>
                  <a:schemeClr val="dk1"/>
                </a:solidFill>
                <a:latin typeface="Gill Sans"/>
                <a:ea typeface="Gill Sans"/>
                <a:cs typeface="Gill Sans"/>
                <a:sym typeface="Gill Sans"/>
              </a:rPr>
              <a:t>Antti Tuisku - Kahvia ja Pullaa</a:t>
            </a:r>
            <a:endParaRPr sz="1588" b="1" u="sng" dirty="0"/>
          </a:p>
        </p:txBody>
      </p:sp>
      <p:sp>
        <p:nvSpPr>
          <p:cNvPr id="241" name="Google Shape;241;g1ce18082d30_0_17"/>
          <p:cNvSpPr txBox="1">
            <a:spLocks noGrp="1"/>
          </p:cNvSpPr>
          <p:nvPr>
            <p:ph type="body" idx="1"/>
          </p:nvPr>
        </p:nvSpPr>
        <p:spPr>
          <a:xfrm>
            <a:off x="457748" y="808074"/>
            <a:ext cx="2616447" cy="4207189"/>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Tuntuu että </a:t>
            </a:r>
            <a:r>
              <a:rPr lang="fi-FI" sz="1111" dirty="0" err="1">
                <a:solidFill>
                  <a:schemeClr val="dk1"/>
                </a:solidFill>
                <a:latin typeface="Gill Sans"/>
                <a:ea typeface="Gill Sans"/>
                <a:cs typeface="Gill Sans"/>
                <a:sym typeface="Gill Sans"/>
              </a:rPr>
              <a:t>kaikil</a:t>
            </a:r>
            <a:r>
              <a:rPr lang="fi-FI" sz="1111" dirty="0">
                <a:solidFill>
                  <a:schemeClr val="dk1"/>
                </a:solidFill>
                <a:latin typeface="Gill Sans"/>
                <a:ea typeface="Gill Sans"/>
                <a:cs typeface="Gill Sans"/>
                <a:sym typeface="Gill Sans"/>
              </a:rPr>
              <a:t> </a:t>
            </a:r>
            <a:r>
              <a:rPr lang="fi-FI" sz="1111" dirty="0" err="1">
                <a:solidFill>
                  <a:schemeClr val="dk1"/>
                </a:solidFill>
                <a:latin typeface="Gill Sans"/>
                <a:ea typeface="Gill Sans"/>
                <a:cs typeface="Gill Sans"/>
                <a:sym typeface="Gill Sans"/>
              </a:rPr>
              <a:t>muil</a:t>
            </a:r>
            <a:r>
              <a:rPr lang="fi-FI" sz="1111" dirty="0">
                <a:solidFill>
                  <a:schemeClr val="dk1"/>
                </a:solidFill>
                <a:latin typeface="Gill Sans"/>
                <a:ea typeface="Gill Sans"/>
                <a:cs typeface="Gill Sans"/>
                <a:sym typeface="Gill Sans"/>
              </a:rPr>
              <a:t> on paikka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err="1">
                <a:solidFill>
                  <a:schemeClr val="dk1"/>
                </a:solidFill>
                <a:latin typeface="Gill Sans"/>
                <a:ea typeface="Gill Sans"/>
                <a:cs typeface="Gill Sans"/>
                <a:sym typeface="Gill Sans"/>
              </a:rPr>
              <a:t>Niillon</a:t>
            </a:r>
            <a:r>
              <a:rPr lang="fi-FI" sz="1111" dirty="0">
                <a:solidFill>
                  <a:schemeClr val="dk1"/>
                </a:solidFill>
                <a:latin typeface="Gill Sans"/>
                <a:ea typeface="Gill Sans"/>
                <a:cs typeface="Gill Sans"/>
                <a:sym typeface="Gill Sans"/>
              </a:rPr>
              <a:t> oma </a:t>
            </a:r>
            <a:r>
              <a:rPr lang="fi-FI" sz="1111" dirty="0" err="1">
                <a:solidFill>
                  <a:schemeClr val="dk1"/>
                </a:solidFill>
                <a:latin typeface="Gill Sans"/>
                <a:ea typeface="Gill Sans"/>
                <a:cs typeface="Gill Sans"/>
                <a:sym typeface="Gill Sans"/>
              </a:rPr>
              <a:t>meidänjengiseura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err="1">
                <a:solidFill>
                  <a:schemeClr val="dk1"/>
                </a:solidFill>
                <a:latin typeface="Gill Sans"/>
                <a:ea typeface="Gill Sans"/>
                <a:cs typeface="Gill Sans"/>
                <a:sym typeface="Gill Sans"/>
              </a:rPr>
              <a:t>Mis</a:t>
            </a:r>
            <a:r>
              <a:rPr lang="fi-FI" sz="1111" dirty="0">
                <a:solidFill>
                  <a:schemeClr val="dk1"/>
                </a:solidFill>
                <a:latin typeface="Gill Sans"/>
                <a:ea typeface="Gill Sans"/>
                <a:cs typeface="Gill Sans"/>
                <a:sym typeface="Gill Sans"/>
              </a:rPr>
              <a:t> voi aina sunnuntaisin olla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Puku päällä muiden </a:t>
            </a:r>
            <a:r>
              <a:rPr lang="fi-FI" sz="1111" dirty="0" err="1">
                <a:solidFill>
                  <a:schemeClr val="dk1"/>
                </a:solidFill>
                <a:latin typeface="Gill Sans"/>
                <a:ea typeface="Gill Sans"/>
                <a:cs typeface="Gill Sans"/>
                <a:sym typeface="Gill Sans"/>
              </a:rPr>
              <a:t>kaa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 </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Tuntuu että </a:t>
            </a:r>
            <a:r>
              <a:rPr lang="fi-FI" sz="1111" dirty="0" err="1">
                <a:solidFill>
                  <a:schemeClr val="dk1"/>
                </a:solidFill>
                <a:latin typeface="Gill Sans"/>
                <a:ea typeface="Gill Sans"/>
                <a:cs typeface="Gill Sans"/>
                <a:sym typeface="Gill Sans"/>
              </a:rPr>
              <a:t>kaikil</a:t>
            </a:r>
            <a:r>
              <a:rPr lang="fi-FI" sz="1111" dirty="0">
                <a:solidFill>
                  <a:schemeClr val="dk1"/>
                </a:solidFill>
                <a:latin typeface="Gill Sans"/>
                <a:ea typeface="Gill Sans"/>
                <a:cs typeface="Gill Sans"/>
                <a:sym typeface="Gill Sans"/>
              </a:rPr>
              <a:t> </a:t>
            </a:r>
            <a:r>
              <a:rPr lang="fi-FI" sz="1111" dirty="0" err="1">
                <a:solidFill>
                  <a:schemeClr val="dk1"/>
                </a:solidFill>
                <a:latin typeface="Gill Sans"/>
                <a:ea typeface="Gill Sans"/>
                <a:cs typeface="Gill Sans"/>
                <a:sym typeface="Gill Sans"/>
              </a:rPr>
              <a:t>muil</a:t>
            </a:r>
            <a:r>
              <a:rPr lang="fi-FI" sz="1111" dirty="0">
                <a:solidFill>
                  <a:schemeClr val="dk1"/>
                </a:solidFill>
                <a:latin typeface="Gill Sans"/>
                <a:ea typeface="Gill Sans"/>
                <a:cs typeface="Gill Sans"/>
                <a:sym typeface="Gill Sans"/>
              </a:rPr>
              <a:t> on suunta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err="1">
                <a:solidFill>
                  <a:schemeClr val="dk1"/>
                </a:solidFill>
                <a:latin typeface="Gill Sans"/>
                <a:ea typeface="Gill Sans"/>
                <a:cs typeface="Gill Sans"/>
                <a:sym typeface="Gill Sans"/>
              </a:rPr>
              <a:t>Niillon</a:t>
            </a:r>
            <a:r>
              <a:rPr lang="fi-FI" sz="1111" dirty="0">
                <a:solidFill>
                  <a:schemeClr val="dk1"/>
                </a:solidFill>
                <a:latin typeface="Gill Sans"/>
                <a:ea typeface="Gill Sans"/>
                <a:cs typeface="Gill Sans"/>
                <a:sym typeface="Gill Sans"/>
              </a:rPr>
              <a:t> oma ryhmän sääntökirja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Eikä niiden </a:t>
            </a:r>
            <a:r>
              <a:rPr lang="fi-FI" sz="1111" dirty="0" err="1">
                <a:solidFill>
                  <a:schemeClr val="dk1"/>
                </a:solidFill>
                <a:latin typeface="Gill Sans"/>
                <a:ea typeface="Gill Sans"/>
                <a:cs typeface="Gill Sans"/>
                <a:sym typeface="Gill Sans"/>
              </a:rPr>
              <a:t>tarvi</a:t>
            </a:r>
            <a:r>
              <a:rPr lang="fi-FI" sz="1111" dirty="0">
                <a:solidFill>
                  <a:schemeClr val="dk1"/>
                </a:solidFill>
                <a:latin typeface="Gill Sans"/>
                <a:ea typeface="Gill Sans"/>
                <a:cs typeface="Gill Sans"/>
                <a:sym typeface="Gill Sans"/>
              </a:rPr>
              <a:t> aprikoida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Tekikö ne virheen taas</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 </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Ja </a:t>
            </a:r>
            <a:r>
              <a:rPr lang="fi-FI" sz="1111" dirty="0" err="1">
                <a:solidFill>
                  <a:schemeClr val="dk1"/>
                </a:solidFill>
                <a:latin typeface="Gill Sans"/>
                <a:ea typeface="Gill Sans"/>
                <a:cs typeface="Gill Sans"/>
                <a:sym typeface="Gill Sans"/>
              </a:rPr>
              <a:t>pöydäs</a:t>
            </a:r>
            <a:r>
              <a:rPr lang="fi-FI" sz="1111" dirty="0">
                <a:solidFill>
                  <a:schemeClr val="dk1"/>
                </a:solidFill>
                <a:latin typeface="Gill Sans"/>
                <a:ea typeface="Gill Sans"/>
                <a:cs typeface="Gill Sans"/>
                <a:sym typeface="Gill Sans"/>
              </a:rPr>
              <a:t> on aina pullaa ja </a:t>
            </a:r>
            <a:r>
              <a:rPr lang="fi-FI" sz="1111" dirty="0" err="1">
                <a:solidFill>
                  <a:schemeClr val="dk1"/>
                </a:solidFill>
                <a:latin typeface="Gill Sans"/>
                <a:ea typeface="Gill Sans"/>
                <a:cs typeface="Gill Sans"/>
                <a:sym typeface="Gill Sans"/>
              </a:rPr>
              <a:t>hyvii</a:t>
            </a:r>
            <a:r>
              <a:rPr lang="fi-FI" sz="1111" dirty="0">
                <a:solidFill>
                  <a:schemeClr val="dk1"/>
                </a:solidFill>
                <a:latin typeface="Gill Sans"/>
                <a:ea typeface="Gill Sans"/>
                <a:cs typeface="Gill Sans"/>
                <a:sym typeface="Gill Sans"/>
              </a:rPr>
              <a:t> voileipii</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err="1">
                <a:solidFill>
                  <a:schemeClr val="dk1"/>
                </a:solidFill>
                <a:latin typeface="Gill Sans"/>
                <a:ea typeface="Gill Sans"/>
                <a:cs typeface="Gill Sans"/>
                <a:sym typeface="Gill Sans"/>
              </a:rPr>
              <a:t>Mä</a:t>
            </a:r>
            <a:r>
              <a:rPr lang="fi-FI" sz="1111" dirty="0">
                <a:solidFill>
                  <a:schemeClr val="dk1"/>
                </a:solidFill>
                <a:latin typeface="Gill Sans"/>
                <a:ea typeface="Gill Sans"/>
                <a:cs typeface="Gill Sans"/>
                <a:sym typeface="Gill Sans"/>
              </a:rPr>
              <a:t> tahtoisin syödä joskus </a:t>
            </a:r>
            <a:r>
              <a:rPr lang="fi-FI" sz="1111" dirty="0" err="1">
                <a:solidFill>
                  <a:schemeClr val="dk1"/>
                </a:solidFill>
                <a:latin typeface="Gill Sans"/>
                <a:ea typeface="Gill Sans"/>
                <a:cs typeface="Gill Sans"/>
                <a:sym typeface="Gill Sans"/>
              </a:rPr>
              <a:t>sellaisii</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 </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Nii sitä että</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err="1">
                <a:solidFill>
                  <a:schemeClr val="dk1"/>
                </a:solidFill>
                <a:latin typeface="Gill Sans"/>
                <a:ea typeface="Gill Sans"/>
                <a:cs typeface="Gill Sans"/>
                <a:sym typeface="Gill Sans"/>
              </a:rPr>
              <a:t>Löytyskö</a:t>
            </a:r>
            <a:r>
              <a:rPr lang="fi-FI" sz="1111" dirty="0">
                <a:solidFill>
                  <a:schemeClr val="dk1"/>
                </a:solidFill>
                <a:latin typeface="Gill Sans"/>
                <a:ea typeface="Gill Sans"/>
                <a:cs typeface="Gill Sans"/>
                <a:sym typeface="Gill Sans"/>
              </a:rPr>
              <a:t> hiihtoliitto</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Tai joku mikä </a:t>
            </a:r>
            <a:r>
              <a:rPr lang="fi-FI" sz="1111" dirty="0" err="1">
                <a:solidFill>
                  <a:schemeClr val="dk1"/>
                </a:solidFill>
                <a:latin typeface="Gill Sans"/>
                <a:ea typeface="Gill Sans"/>
                <a:cs typeface="Gill Sans"/>
                <a:sym typeface="Gill Sans"/>
              </a:rPr>
              <a:t>pervoilukerho</a:t>
            </a:r>
            <a:r>
              <a:rPr lang="fi-FI" sz="1111" dirty="0">
                <a:solidFill>
                  <a:schemeClr val="dk1"/>
                </a:solidFill>
                <a:latin typeface="Gill Sans"/>
                <a:ea typeface="Gill Sans"/>
                <a:cs typeface="Gill Sans"/>
                <a:sym typeface="Gill Sans"/>
              </a:rPr>
              <a:t> vaan</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Missä </a:t>
            </a:r>
            <a:r>
              <a:rPr lang="fi-FI" sz="1111" dirty="0" err="1">
                <a:solidFill>
                  <a:schemeClr val="dk1"/>
                </a:solidFill>
                <a:latin typeface="Gill Sans"/>
                <a:ea typeface="Gill Sans"/>
                <a:cs typeface="Gill Sans"/>
                <a:sym typeface="Gill Sans"/>
              </a:rPr>
              <a:t>mäkin</a:t>
            </a:r>
            <a:r>
              <a:rPr lang="fi-FI" sz="1111" dirty="0">
                <a:solidFill>
                  <a:schemeClr val="dk1"/>
                </a:solidFill>
                <a:latin typeface="Gill Sans"/>
                <a:ea typeface="Gill Sans"/>
                <a:cs typeface="Gill Sans"/>
                <a:sym typeface="Gill Sans"/>
              </a:rPr>
              <a:t> saan</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Madonnaa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Sunnuntaisin laulaa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 </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Hengen ja tiedon seura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Tai joku mikä virveliryhmä vaan</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Missä vetää saan</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Muiden </a:t>
            </a:r>
            <a:r>
              <a:rPr lang="fi-FI" sz="1111" dirty="0" err="1">
                <a:solidFill>
                  <a:schemeClr val="dk1"/>
                </a:solidFill>
                <a:latin typeface="Gill Sans"/>
                <a:ea typeface="Gill Sans"/>
                <a:cs typeface="Gill Sans"/>
                <a:sym typeface="Gill Sans"/>
              </a:rPr>
              <a:t>kaa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Kahvia ja pullaa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794" dirty="0">
                <a:solidFill>
                  <a:schemeClr val="dk1"/>
                </a:solidFill>
                <a:latin typeface="Gill Sans"/>
                <a:ea typeface="Gill Sans"/>
                <a:cs typeface="Gill Sans"/>
                <a:sym typeface="Gill Sans"/>
              </a:rPr>
              <a:t> </a:t>
            </a:r>
            <a:endParaRPr sz="794" dirty="0">
              <a:solidFill>
                <a:schemeClr val="dk1"/>
              </a:solidFill>
              <a:latin typeface="Gill Sans"/>
              <a:ea typeface="Gill Sans"/>
              <a:cs typeface="Gill Sans"/>
              <a:sym typeface="Gill Sans"/>
            </a:endParaRPr>
          </a:p>
          <a:p>
            <a:pPr marL="0" lvl="0" indent="0" algn="l" rtl="0">
              <a:spcBef>
                <a:spcPts val="0"/>
              </a:spcBef>
              <a:spcAft>
                <a:spcPts val="0"/>
              </a:spcAft>
              <a:buNone/>
            </a:pPr>
            <a:endParaRPr dirty="0"/>
          </a:p>
        </p:txBody>
      </p:sp>
      <p:sp>
        <p:nvSpPr>
          <p:cNvPr id="242" name="Google Shape;242;g1ce18082d30_0_17"/>
          <p:cNvSpPr txBox="1">
            <a:spLocks noGrp="1"/>
          </p:cNvSpPr>
          <p:nvPr>
            <p:ph type="body" idx="2"/>
          </p:nvPr>
        </p:nvSpPr>
        <p:spPr>
          <a:xfrm>
            <a:off x="3537613" y="461950"/>
            <a:ext cx="2068774" cy="4668076"/>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Tuntuu että </a:t>
            </a:r>
            <a:r>
              <a:rPr lang="fi-FI" sz="1111" dirty="0" err="1">
                <a:solidFill>
                  <a:schemeClr val="dk1"/>
                </a:solidFill>
                <a:latin typeface="Gill Sans"/>
                <a:ea typeface="Gill Sans"/>
                <a:cs typeface="Gill Sans"/>
                <a:sym typeface="Gill Sans"/>
              </a:rPr>
              <a:t>kaikil</a:t>
            </a:r>
            <a:r>
              <a:rPr lang="fi-FI" sz="1111" dirty="0">
                <a:solidFill>
                  <a:schemeClr val="dk1"/>
                </a:solidFill>
                <a:latin typeface="Gill Sans"/>
                <a:ea typeface="Gill Sans"/>
                <a:cs typeface="Gill Sans"/>
                <a:sym typeface="Gill Sans"/>
              </a:rPr>
              <a:t> </a:t>
            </a:r>
            <a:r>
              <a:rPr lang="fi-FI" sz="1111" dirty="0" err="1">
                <a:solidFill>
                  <a:schemeClr val="dk1"/>
                </a:solidFill>
                <a:latin typeface="Gill Sans"/>
                <a:ea typeface="Gill Sans"/>
                <a:cs typeface="Gill Sans"/>
                <a:sym typeface="Gill Sans"/>
              </a:rPr>
              <a:t>muil</a:t>
            </a:r>
            <a:r>
              <a:rPr lang="fi-FI" sz="1111" dirty="0">
                <a:solidFill>
                  <a:schemeClr val="dk1"/>
                </a:solidFill>
                <a:latin typeface="Gill Sans"/>
                <a:ea typeface="Gill Sans"/>
                <a:cs typeface="Gill Sans"/>
                <a:sym typeface="Gill Sans"/>
              </a:rPr>
              <a:t> on suoja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Lapsuudessa saatu kymppiteltta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Kotitalo kunnon kalliolla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Sitä ei voi horjuttaa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 </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Kenenkään ei </a:t>
            </a:r>
            <a:r>
              <a:rPr lang="fi-FI" sz="1111" dirty="0" err="1">
                <a:solidFill>
                  <a:schemeClr val="dk1"/>
                </a:solidFill>
                <a:latin typeface="Gill Sans"/>
                <a:ea typeface="Gill Sans"/>
                <a:cs typeface="Gill Sans"/>
                <a:sym typeface="Gill Sans"/>
              </a:rPr>
              <a:t>tarvi</a:t>
            </a:r>
            <a:r>
              <a:rPr lang="fi-FI" sz="1111" dirty="0">
                <a:solidFill>
                  <a:schemeClr val="dk1"/>
                </a:solidFill>
                <a:latin typeface="Gill Sans"/>
                <a:ea typeface="Gill Sans"/>
                <a:cs typeface="Gill Sans"/>
                <a:sym typeface="Gill Sans"/>
              </a:rPr>
              <a:t> yksin olla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Koko kylä jeesaa jos on huolta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Joltakin jos puuttuu velhoviitta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Yhdessä se virkkaillaan</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 </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Ja tarjolla taas on pullaa ja </a:t>
            </a:r>
            <a:r>
              <a:rPr lang="fi-FI" sz="1111" dirty="0" err="1">
                <a:solidFill>
                  <a:schemeClr val="dk1"/>
                </a:solidFill>
                <a:latin typeface="Gill Sans"/>
                <a:ea typeface="Gill Sans"/>
                <a:cs typeface="Gill Sans"/>
                <a:sym typeface="Gill Sans"/>
              </a:rPr>
              <a:t>hyvii</a:t>
            </a:r>
            <a:r>
              <a:rPr lang="fi-FI" sz="1111" dirty="0">
                <a:solidFill>
                  <a:schemeClr val="dk1"/>
                </a:solidFill>
                <a:latin typeface="Gill Sans"/>
                <a:ea typeface="Gill Sans"/>
                <a:cs typeface="Gill Sans"/>
                <a:sym typeface="Gill Sans"/>
              </a:rPr>
              <a:t> voileipii</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Voi Jeesus </a:t>
            </a:r>
            <a:r>
              <a:rPr lang="fi-FI" sz="1111" dirty="0" err="1">
                <a:solidFill>
                  <a:schemeClr val="dk1"/>
                </a:solidFill>
                <a:latin typeface="Gill Sans"/>
                <a:ea typeface="Gill Sans"/>
                <a:cs typeface="Gill Sans"/>
                <a:sym typeface="Gill Sans"/>
              </a:rPr>
              <a:t>mä</a:t>
            </a:r>
            <a:r>
              <a:rPr lang="fi-FI" sz="1111" dirty="0">
                <a:solidFill>
                  <a:schemeClr val="dk1"/>
                </a:solidFill>
                <a:latin typeface="Gill Sans"/>
                <a:ea typeface="Gill Sans"/>
                <a:cs typeface="Gill Sans"/>
                <a:sym typeface="Gill Sans"/>
              </a:rPr>
              <a:t> haluun niihin bileisiin</a:t>
            </a:r>
            <a:endParaRPr sz="1111" dirty="0">
              <a:solidFill>
                <a:srgbClr val="595959"/>
              </a:solidFill>
              <a:latin typeface="Gill Sans"/>
              <a:ea typeface="Gill Sans"/>
              <a:cs typeface="Gill Sans"/>
              <a:sym typeface="Gill Sans"/>
            </a:endParaRPr>
          </a:p>
          <a:p>
            <a:pPr marL="0" lvl="0" indent="0" algn="l" rtl="0">
              <a:lnSpc>
                <a:spcPct val="95000"/>
              </a:lnSpc>
              <a:spcBef>
                <a:spcPts val="0"/>
              </a:spcBef>
              <a:spcAft>
                <a:spcPts val="0"/>
              </a:spcAft>
              <a:buNone/>
            </a:pP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Ni sitä että</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err="1">
                <a:solidFill>
                  <a:schemeClr val="dk1"/>
                </a:solidFill>
                <a:latin typeface="Gill Sans"/>
                <a:ea typeface="Gill Sans"/>
                <a:cs typeface="Gill Sans"/>
                <a:sym typeface="Gill Sans"/>
              </a:rPr>
              <a:t>Löytyskö</a:t>
            </a:r>
            <a:r>
              <a:rPr lang="fi-FI" sz="1111" dirty="0">
                <a:solidFill>
                  <a:schemeClr val="dk1"/>
                </a:solidFill>
                <a:latin typeface="Gill Sans"/>
                <a:ea typeface="Gill Sans"/>
                <a:cs typeface="Gill Sans"/>
                <a:sym typeface="Gill Sans"/>
              </a:rPr>
              <a:t> hiihtoliitto</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Tai joku mikä </a:t>
            </a:r>
            <a:r>
              <a:rPr lang="fi-FI" sz="1111" dirty="0" err="1">
                <a:solidFill>
                  <a:schemeClr val="dk1"/>
                </a:solidFill>
                <a:latin typeface="Gill Sans"/>
                <a:ea typeface="Gill Sans"/>
                <a:cs typeface="Gill Sans"/>
                <a:sym typeface="Gill Sans"/>
              </a:rPr>
              <a:t>pervoilukerho</a:t>
            </a:r>
            <a:r>
              <a:rPr lang="fi-FI" sz="1111" dirty="0">
                <a:solidFill>
                  <a:schemeClr val="dk1"/>
                </a:solidFill>
                <a:latin typeface="Gill Sans"/>
                <a:ea typeface="Gill Sans"/>
                <a:cs typeface="Gill Sans"/>
                <a:sym typeface="Gill Sans"/>
              </a:rPr>
              <a:t> vaan</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Missä </a:t>
            </a:r>
            <a:r>
              <a:rPr lang="fi-FI" sz="1111" dirty="0" err="1">
                <a:solidFill>
                  <a:schemeClr val="dk1"/>
                </a:solidFill>
                <a:latin typeface="Gill Sans"/>
                <a:ea typeface="Gill Sans"/>
                <a:cs typeface="Gill Sans"/>
                <a:sym typeface="Gill Sans"/>
              </a:rPr>
              <a:t>mäkin</a:t>
            </a:r>
            <a:r>
              <a:rPr lang="fi-FI" sz="1111" dirty="0">
                <a:solidFill>
                  <a:schemeClr val="dk1"/>
                </a:solidFill>
                <a:latin typeface="Gill Sans"/>
                <a:ea typeface="Gill Sans"/>
                <a:cs typeface="Gill Sans"/>
                <a:sym typeface="Gill Sans"/>
              </a:rPr>
              <a:t> saan</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Madonnaa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Sunnuntaisin laulaa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 </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Hengen ja tiedon seura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Tai joku mikä virveliryhmä vaan</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Missä vetää saan</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Muiden </a:t>
            </a:r>
            <a:r>
              <a:rPr lang="fi-FI" sz="1111" dirty="0" err="1">
                <a:solidFill>
                  <a:schemeClr val="dk1"/>
                </a:solidFill>
                <a:latin typeface="Gill Sans"/>
                <a:ea typeface="Gill Sans"/>
                <a:cs typeface="Gill Sans"/>
                <a:sym typeface="Gill Sans"/>
              </a:rPr>
              <a:t>kaa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1111" dirty="0">
                <a:solidFill>
                  <a:schemeClr val="dk1"/>
                </a:solidFill>
                <a:latin typeface="Gill Sans"/>
                <a:ea typeface="Gill Sans"/>
                <a:cs typeface="Gill Sans"/>
                <a:sym typeface="Gill Sans"/>
              </a:rPr>
              <a:t>Kahvia ja pullaa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688"/>
              <a:buFont typeface="Arial"/>
              <a:buNone/>
            </a:pPr>
            <a:r>
              <a:rPr lang="fi-FI" sz="794" dirty="0">
                <a:solidFill>
                  <a:schemeClr val="dk1"/>
                </a:solidFill>
                <a:latin typeface="Gill Sans"/>
                <a:ea typeface="Gill Sans"/>
                <a:cs typeface="Gill Sans"/>
                <a:sym typeface="Gill Sans"/>
              </a:rPr>
              <a:t> </a:t>
            </a:r>
            <a:endParaRPr sz="794"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None/>
            </a:pPr>
            <a:endParaRPr sz="794" dirty="0"/>
          </a:p>
        </p:txBody>
      </p:sp>
      <p:sp>
        <p:nvSpPr>
          <p:cNvPr id="243" name="Google Shape;243;g1ce18082d30_0_17"/>
          <p:cNvSpPr txBox="1"/>
          <p:nvPr/>
        </p:nvSpPr>
        <p:spPr>
          <a:xfrm>
            <a:off x="6210057" y="461950"/>
            <a:ext cx="2416427" cy="4028675"/>
          </a:xfrm>
          <a:prstGeom prst="rect">
            <a:avLst/>
          </a:prstGeom>
          <a:noFill/>
          <a:ln>
            <a:noFill/>
          </a:ln>
        </p:spPr>
        <p:txBody>
          <a:bodyPr spcFirstLastPara="1" wrap="square" lIns="145133" tIns="0" rIns="145133" bIns="145133"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Yöllä </a:t>
            </a:r>
            <a:r>
              <a:rPr lang="fi-FI" sz="1111" dirty="0" err="1">
                <a:solidFill>
                  <a:schemeClr val="dk1"/>
                </a:solidFill>
                <a:latin typeface="Gill Sans"/>
                <a:ea typeface="Gill Sans"/>
                <a:cs typeface="Gill Sans"/>
                <a:sym typeface="Gill Sans"/>
              </a:rPr>
              <a:t>mä</a:t>
            </a:r>
            <a:r>
              <a:rPr lang="fi-FI" sz="1111" dirty="0">
                <a:solidFill>
                  <a:schemeClr val="dk1"/>
                </a:solidFill>
                <a:latin typeface="Gill Sans"/>
                <a:ea typeface="Gill Sans"/>
                <a:cs typeface="Gill Sans"/>
                <a:sym typeface="Gill Sans"/>
              </a:rPr>
              <a:t> unen laaksoissa kuuntelen</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Miten "Like a Virgin" soi</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Kun ykköset </a:t>
            </a:r>
            <a:r>
              <a:rPr lang="fi-FI" sz="1111" dirty="0" err="1">
                <a:solidFill>
                  <a:schemeClr val="dk1"/>
                </a:solidFill>
                <a:latin typeface="Gill Sans"/>
                <a:ea typeface="Gill Sans"/>
                <a:cs typeface="Gill Sans"/>
                <a:sym typeface="Gill Sans"/>
              </a:rPr>
              <a:t>pääl</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Ykköset </a:t>
            </a:r>
            <a:r>
              <a:rPr lang="fi-FI" sz="1111" dirty="0" err="1">
                <a:solidFill>
                  <a:schemeClr val="dk1"/>
                </a:solidFill>
                <a:latin typeface="Gill Sans"/>
                <a:ea typeface="Gill Sans"/>
                <a:cs typeface="Gill Sans"/>
                <a:sym typeface="Gill Sans"/>
              </a:rPr>
              <a:t>pääl</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Kaikki kuorossa veisaa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 </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Mun oma jengi katsoo </a:t>
            </a:r>
            <a:r>
              <a:rPr lang="fi-FI" sz="1111" dirty="0" err="1">
                <a:solidFill>
                  <a:schemeClr val="dk1"/>
                </a:solidFill>
                <a:latin typeface="Gill Sans"/>
                <a:ea typeface="Gill Sans"/>
                <a:cs typeface="Gill Sans"/>
                <a:sym typeface="Gill Sans"/>
              </a:rPr>
              <a:t>mua</a:t>
            </a:r>
            <a:r>
              <a:rPr lang="fi-FI" sz="1111" dirty="0">
                <a:solidFill>
                  <a:schemeClr val="dk1"/>
                </a:solidFill>
                <a:latin typeface="Gill Sans"/>
                <a:ea typeface="Gill Sans"/>
                <a:cs typeface="Gill Sans"/>
                <a:sym typeface="Gill Sans"/>
              </a:rPr>
              <a:t> hymyillen</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Ei ne käännytä </a:t>
            </a:r>
            <a:r>
              <a:rPr lang="fi-FI" sz="1111" dirty="0" err="1">
                <a:solidFill>
                  <a:schemeClr val="dk1"/>
                </a:solidFill>
                <a:latin typeface="Gill Sans"/>
                <a:ea typeface="Gill Sans"/>
                <a:cs typeface="Gill Sans"/>
                <a:sym typeface="Gill Sans"/>
              </a:rPr>
              <a:t>mua</a:t>
            </a:r>
            <a:r>
              <a:rPr lang="fi-FI" sz="1111" dirty="0">
                <a:solidFill>
                  <a:schemeClr val="dk1"/>
                </a:solidFill>
                <a:latin typeface="Gill Sans"/>
                <a:ea typeface="Gill Sans"/>
                <a:cs typeface="Gill Sans"/>
                <a:sym typeface="Gill Sans"/>
              </a:rPr>
              <a:t> pois</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Ja pöydällä </a:t>
            </a:r>
            <a:r>
              <a:rPr lang="fi-FI" sz="1111" dirty="0" err="1">
                <a:solidFill>
                  <a:schemeClr val="dk1"/>
                </a:solidFill>
                <a:latin typeface="Gill Sans"/>
                <a:ea typeface="Gill Sans"/>
                <a:cs typeface="Gill Sans"/>
                <a:sym typeface="Gill Sans"/>
              </a:rPr>
              <a:t>nään</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Pöydällä </a:t>
            </a:r>
            <a:r>
              <a:rPr lang="fi-FI" sz="1111" dirty="0" err="1">
                <a:solidFill>
                  <a:schemeClr val="dk1"/>
                </a:solidFill>
                <a:latin typeface="Gill Sans"/>
                <a:ea typeface="Gill Sans"/>
                <a:cs typeface="Gill Sans"/>
                <a:sym typeface="Gill Sans"/>
              </a:rPr>
              <a:t>nään</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Kasan </a:t>
            </a:r>
            <a:r>
              <a:rPr lang="fi-FI" sz="1111" dirty="0" err="1">
                <a:solidFill>
                  <a:schemeClr val="dk1"/>
                </a:solidFill>
                <a:latin typeface="Gill Sans"/>
                <a:ea typeface="Gill Sans"/>
                <a:cs typeface="Gill Sans"/>
                <a:sym typeface="Gill Sans"/>
              </a:rPr>
              <a:t>kahvii</a:t>
            </a:r>
            <a:r>
              <a:rPr lang="fi-FI" sz="1111" dirty="0">
                <a:solidFill>
                  <a:schemeClr val="dk1"/>
                </a:solidFill>
                <a:latin typeface="Gill Sans"/>
                <a:ea typeface="Gill Sans"/>
                <a:cs typeface="Gill Sans"/>
                <a:sym typeface="Gill Sans"/>
              </a:rPr>
              <a:t> ja pullaa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 </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err="1">
                <a:solidFill>
                  <a:schemeClr val="dk1"/>
                </a:solidFill>
                <a:latin typeface="Gill Sans"/>
                <a:ea typeface="Gill Sans"/>
                <a:cs typeface="Gill Sans"/>
                <a:sym typeface="Gill Sans"/>
              </a:rPr>
              <a:t>Löytyskö</a:t>
            </a:r>
            <a:r>
              <a:rPr lang="fi-FI" sz="1111" dirty="0">
                <a:solidFill>
                  <a:schemeClr val="dk1"/>
                </a:solidFill>
                <a:latin typeface="Gill Sans"/>
                <a:ea typeface="Gill Sans"/>
                <a:cs typeface="Gill Sans"/>
                <a:sym typeface="Gill Sans"/>
              </a:rPr>
              <a:t> hiihtoliitto</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Tai joku mikä </a:t>
            </a:r>
            <a:r>
              <a:rPr lang="fi-FI" sz="1111" dirty="0" err="1">
                <a:solidFill>
                  <a:schemeClr val="dk1"/>
                </a:solidFill>
                <a:latin typeface="Gill Sans"/>
                <a:ea typeface="Gill Sans"/>
                <a:cs typeface="Gill Sans"/>
                <a:sym typeface="Gill Sans"/>
              </a:rPr>
              <a:t>pervoilukerho</a:t>
            </a:r>
            <a:r>
              <a:rPr lang="fi-FI" sz="1111" dirty="0">
                <a:solidFill>
                  <a:schemeClr val="dk1"/>
                </a:solidFill>
                <a:latin typeface="Gill Sans"/>
                <a:ea typeface="Gill Sans"/>
                <a:cs typeface="Gill Sans"/>
                <a:sym typeface="Gill Sans"/>
              </a:rPr>
              <a:t> vaan</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Missä </a:t>
            </a:r>
            <a:r>
              <a:rPr lang="fi-FI" sz="1111" dirty="0" err="1">
                <a:solidFill>
                  <a:schemeClr val="dk1"/>
                </a:solidFill>
                <a:latin typeface="Gill Sans"/>
                <a:ea typeface="Gill Sans"/>
                <a:cs typeface="Gill Sans"/>
                <a:sym typeface="Gill Sans"/>
              </a:rPr>
              <a:t>mäkin</a:t>
            </a:r>
            <a:r>
              <a:rPr lang="fi-FI" sz="1111" dirty="0">
                <a:solidFill>
                  <a:schemeClr val="dk1"/>
                </a:solidFill>
                <a:latin typeface="Gill Sans"/>
                <a:ea typeface="Gill Sans"/>
                <a:cs typeface="Gill Sans"/>
                <a:sym typeface="Gill Sans"/>
              </a:rPr>
              <a:t> saan</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Madonnaa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Sunnuntaisin laulaa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 </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Hengen ja tiedon seura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Tai joku mikä virveliryhmä vaan</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Missä vetää saan</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Muiden </a:t>
            </a:r>
            <a:r>
              <a:rPr lang="fi-FI" sz="1111" dirty="0" err="1">
                <a:solidFill>
                  <a:schemeClr val="dk1"/>
                </a:solidFill>
                <a:latin typeface="Gill Sans"/>
                <a:ea typeface="Gill Sans"/>
                <a:cs typeface="Gill Sans"/>
                <a:sym typeface="Gill Sans"/>
              </a:rPr>
              <a:t>kaa</a:t>
            </a:r>
            <a:endParaRPr sz="1111" dirty="0">
              <a:solidFill>
                <a:schemeClr val="dk1"/>
              </a:solidFill>
              <a:latin typeface="Gill Sans"/>
              <a:ea typeface="Gill Sans"/>
              <a:cs typeface="Gill Sans"/>
              <a:sym typeface="Gill Sans"/>
            </a:endParaRPr>
          </a:p>
          <a:p>
            <a:pPr marL="0" lvl="0" indent="0" algn="l" rtl="0">
              <a:lnSpc>
                <a:spcPct val="95000"/>
              </a:lnSpc>
              <a:spcBef>
                <a:spcPts val="0"/>
              </a:spcBef>
              <a:spcAft>
                <a:spcPts val="0"/>
              </a:spcAft>
              <a:buClr>
                <a:schemeClr val="dk1"/>
              </a:buClr>
              <a:buSzPts val="1100"/>
              <a:buFont typeface="Arial"/>
              <a:buNone/>
            </a:pPr>
            <a:r>
              <a:rPr lang="fi-FI" sz="1111" dirty="0">
                <a:solidFill>
                  <a:schemeClr val="dk1"/>
                </a:solidFill>
                <a:latin typeface="Gill Sans"/>
                <a:ea typeface="Gill Sans"/>
                <a:cs typeface="Gill Sans"/>
                <a:sym typeface="Gill Sans"/>
              </a:rPr>
              <a:t>Kahvia ja pullaa</a:t>
            </a:r>
            <a:endParaRPr sz="2540" dirty="0">
              <a:latin typeface="Calibri"/>
              <a:ea typeface="Calibri"/>
              <a:cs typeface="Calibri"/>
              <a:sym typeface="Calibri"/>
            </a:endParaRPr>
          </a:p>
        </p:txBody>
      </p:sp>
    </p:spTree>
    <p:extLst>
      <p:ext uri="{BB962C8B-B14F-4D97-AF65-F5344CB8AC3E}">
        <p14:creationId xmlns:p14="http://schemas.microsoft.com/office/powerpoint/2010/main" val="469661375"/>
      </p:ext>
    </p:extLst>
  </p:cSld>
  <p:clrMapOvr>
    <a:masterClrMapping/>
  </p:clrMapOvr>
</p:sld>
</file>

<file path=ppt/theme/theme1.xml><?xml version="1.0" encoding="utf-8"?>
<a:theme xmlns:a="http://schemas.openxmlformats.org/drawingml/2006/main" name="Otsikko">
  <a:themeElements>
    <a:clrScheme name="Mukautettu 1">
      <a:dk1>
        <a:srgbClr val="821D82"/>
      </a:dk1>
      <a:lt1>
        <a:srgbClr val="000000"/>
      </a:lt1>
      <a:dk2>
        <a:srgbClr val="DBDDDE"/>
      </a:dk2>
      <a:lt2>
        <a:srgbClr val="F2EDEA"/>
      </a:lt2>
      <a:accent1>
        <a:srgbClr val="821D82"/>
      </a:accent1>
      <a:accent2>
        <a:srgbClr val="9C65AB"/>
      </a:accent2>
      <a:accent3>
        <a:srgbClr val="CCB3D6"/>
      </a:accent3>
      <a:accent4>
        <a:srgbClr val="0AB6EF"/>
      </a:accent4>
      <a:accent5>
        <a:srgbClr val="70D0F5"/>
      </a:accent5>
      <a:accent6>
        <a:srgbClr val="C2E8FB"/>
      </a:accent6>
      <a:hlink>
        <a:srgbClr val="0028EF"/>
      </a:hlink>
      <a:folHlink>
        <a:srgbClr val="95277B"/>
      </a:folHlink>
    </a:clrScheme>
    <a:fontScheme name="Luottamushenkilo_materiaali">
      <a:majorFont>
        <a:latin typeface="Calibri"/>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EP_opintokeskus_PPT-pohja_FI (2)" id="{FC6AAA71-FA54-40BD-9E2A-402CAE465653}" vid="{37EF8D0E-FE9B-4292-98EA-23D234299F54}"/>
    </a:ext>
  </a:extLst>
</a:theme>
</file>

<file path=ppt/theme/theme2.xml><?xml version="1.0" encoding="utf-8"?>
<a:theme xmlns:a="http://schemas.openxmlformats.org/drawingml/2006/main" name="Yksinkertainen suunnittelumalli">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Väliotsikko / Sitaatti">
  <a:themeElements>
    <a:clrScheme name="STEP">
      <a:dk1>
        <a:srgbClr val="821D82"/>
      </a:dk1>
      <a:lt1>
        <a:srgbClr val="000000"/>
      </a:lt1>
      <a:dk2>
        <a:srgbClr val="DBDDDE"/>
      </a:dk2>
      <a:lt2>
        <a:srgbClr val="F2EDEA"/>
      </a:lt2>
      <a:accent1>
        <a:srgbClr val="821D82"/>
      </a:accent1>
      <a:accent2>
        <a:srgbClr val="9C65AB"/>
      </a:accent2>
      <a:accent3>
        <a:srgbClr val="CCB3D6"/>
      </a:accent3>
      <a:accent4>
        <a:srgbClr val="0AB6EF"/>
      </a:accent4>
      <a:accent5>
        <a:srgbClr val="70D0F5"/>
      </a:accent5>
      <a:accent6>
        <a:srgbClr val="C2E8FB"/>
      </a:accent6>
      <a:hlink>
        <a:srgbClr val="0028EF"/>
      </a:hlink>
      <a:folHlink>
        <a:srgbClr val="95277B"/>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EP_opintokeskus_PPT-pohja_FI (2)" id="{FC6AAA71-FA54-40BD-9E2A-402CAE465653}" vid="{C8C5A8C8-C757-4D36-ADD0-064E73B78BE3}"/>
    </a:ext>
  </a:extLst>
</a:theme>
</file>

<file path=ppt/theme/theme4.xml><?xml version="1.0" encoding="utf-8"?>
<a:theme xmlns:a="http://schemas.openxmlformats.org/drawingml/2006/main" name="Teksti / värillinen">
  <a:themeElements>
    <a:clrScheme name="STEP">
      <a:dk1>
        <a:srgbClr val="821D82"/>
      </a:dk1>
      <a:lt1>
        <a:srgbClr val="000000"/>
      </a:lt1>
      <a:dk2>
        <a:srgbClr val="DBDDDE"/>
      </a:dk2>
      <a:lt2>
        <a:srgbClr val="F2EDEA"/>
      </a:lt2>
      <a:accent1>
        <a:srgbClr val="821D82"/>
      </a:accent1>
      <a:accent2>
        <a:srgbClr val="9C65AB"/>
      </a:accent2>
      <a:accent3>
        <a:srgbClr val="CCB3D6"/>
      </a:accent3>
      <a:accent4>
        <a:srgbClr val="0AB6EF"/>
      </a:accent4>
      <a:accent5>
        <a:srgbClr val="70D0F5"/>
      </a:accent5>
      <a:accent6>
        <a:srgbClr val="C2E8FB"/>
      </a:accent6>
      <a:hlink>
        <a:srgbClr val="0028EF"/>
      </a:hlink>
      <a:folHlink>
        <a:srgbClr val="95277B"/>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EP_opintokeskus_PPT-pohja_FI (2)" id="{FC6AAA71-FA54-40BD-9E2A-402CAE465653}" vid="{5AA8E07A-068A-4D7D-BE56-C8FF724D56F6}"/>
    </a:ext>
  </a:extLst>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dcffb9a-b58e-4596-b011-c50217fcbead"/>
    <lcf76f155ced4ddcb4097134ff3c332f xmlns="a58e9245-b64e-4fc9-9bba-1cb1ceb11ef8">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5A4B4997F0FCAF478D87B2329EA9D731" ma:contentTypeVersion="15" ma:contentTypeDescription="Luo uusi asiakirja." ma:contentTypeScope="" ma:versionID="fbbcebe5784a0090e3480f323fd50cd5">
  <xsd:schema xmlns:xsd="http://www.w3.org/2001/XMLSchema" xmlns:xs="http://www.w3.org/2001/XMLSchema" xmlns:p="http://schemas.microsoft.com/office/2006/metadata/properties" xmlns:ns2="a58e9245-b64e-4fc9-9bba-1cb1ceb11ef8" xmlns:ns3="9dcffb9a-b58e-4596-b011-c50217fcbead" targetNamespace="http://schemas.microsoft.com/office/2006/metadata/properties" ma:root="true" ma:fieldsID="e5f26b0aee7495785e69a12068188791" ns2:_="" ns3:_="">
    <xsd:import namespace="a58e9245-b64e-4fc9-9bba-1cb1ceb11ef8"/>
    <xsd:import namespace="9dcffb9a-b58e-4596-b011-c50217fcbea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8e9245-b64e-4fc9-9bba-1cb1ceb11e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Kuvien tunnisteet" ma:readOnly="false" ma:fieldId="{5cf76f15-5ced-4ddc-b409-7134ff3c332f}" ma:taxonomyMulti="true" ma:sspId="3549a063-2122-48bf-a041-f9fe3a3a46ce"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dcffb9a-b58e-4596-b011-c50217fcbead" elementFormDefault="qualified">
    <xsd:import namespace="http://schemas.microsoft.com/office/2006/documentManagement/types"/>
    <xsd:import namespace="http://schemas.microsoft.com/office/infopath/2007/PartnerControls"/>
    <xsd:element name="SharedWithUsers" ma:index="12"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Jakamisen tiedot" ma:internalName="SharedWithDetails" ma:readOnly="true">
      <xsd:simpleType>
        <xsd:restriction base="dms:Note">
          <xsd:maxLength value="255"/>
        </xsd:restriction>
      </xsd:simpleType>
    </xsd:element>
    <xsd:element name="TaxCatchAll" ma:index="20" nillable="true" ma:displayName="Taxonomy Catch All Column" ma:hidden="true" ma:list="{2d53f6b0-ec8a-4541-8758-a76ad6dac5b4}" ma:internalName="TaxCatchAll" ma:showField="CatchAllData" ma:web="9dcffb9a-b58e-4596-b011-c50217fcbea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6978DE-8417-438C-BDE2-9B3E92F827DD}">
  <ds:schemaRefs>
    <ds:schemaRef ds:uri="http://schemas.microsoft.com/sharepoint/v3/contenttype/forms"/>
  </ds:schemaRefs>
</ds:datastoreItem>
</file>

<file path=customXml/itemProps2.xml><?xml version="1.0" encoding="utf-8"?>
<ds:datastoreItem xmlns:ds="http://schemas.openxmlformats.org/officeDocument/2006/customXml" ds:itemID="{6C582E44-9C0C-4C3A-B07D-C1A738486740}">
  <ds:schemaRefs>
    <ds:schemaRef ds:uri="http://schemas.microsoft.com/office/infopath/2007/PartnerControls"/>
    <ds:schemaRef ds:uri="http://schemas.microsoft.com/office/2006/documentManagement/types"/>
    <ds:schemaRef ds:uri="http://www.w3.org/XML/1998/namespace"/>
    <ds:schemaRef ds:uri="http://purl.org/dc/dcmitype/"/>
    <ds:schemaRef ds:uri="a58e9245-b64e-4fc9-9bba-1cb1ceb11ef8"/>
    <ds:schemaRef ds:uri="http://schemas.openxmlformats.org/package/2006/metadata/core-properties"/>
    <ds:schemaRef ds:uri="9dcffb9a-b58e-4596-b011-c50217fcbead"/>
    <ds:schemaRef ds:uri="http://schemas.microsoft.com/office/2006/metadata/properties"/>
    <ds:schemaRef ds:uri="http://purl.org/dc/terms/"/>
    <ds:schemaRef ds:uri="http://purl.org/dc/elements/1.1/"/>
  </ds:schemaRefs>
</ds:datastoreItem>
</file>

<file path=customXml/itemProps3.xml><?xml version="1.0" encoding="utf-8"?>
<ds:datastoreItem xmlns:ds="http://schemas.openxmlformats.org/officeDocument/2006/customXml" ds:itemID="{B3186234-B25F-429E-BE1E-FE6142EC55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8e9245-b64e-4fc9-9bba-1cb1ceb11ef8"/>
    <ds:schemaRef ds:uri="9dcffb9a-b58e-4596-b011-c50217fcbe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STEP_opintokeskus_PPT-pohja_FI (2)</Template>
  <TotalTime>1845</TotalTime>
  <Words>2008</Words>
  <Application>Microsoft Office PowerPoint</Application>
  <PresentationFormat>Näytössä katseltava esitys (16:9)</PresentationFormat>
  <Paragraphs>408</Paragraphs>
  <Slides>17</Slides>
  <Notes>16</Notes>
  <HiddenSlides>0</HiddenSlides>
  <MMClips>0</MMClips>
  <ScaleCrop>false</ScaleCrop>
  <HeadingPairs>
    <vt:vector size="6" baseType="variant">
      <vt:variant>
        <vt:lpstr>Käytetyt fontit</vt:lpstr>
      </vt:variant>
      <vt:variant>
        <vt:i4>5</vt:i4>
      </vt:variant>
      <vt:variant>
        <vt:lpstr>Teema</vt:lpstr>
      </vt:variant>
      <vt:variant>
        <vt:i4>6</vt:i4>
      </vt:variant>
      <vt:variant>
        <vt:lpstr>Dian otsikot</vt:lpstr>
      </vt:variant>
      <vt:variant>
        <vt:i4>17</vt:i4>
      </vt:variant>
    </vt:vector>
  </HeadingPairs>
  <TitlesOfParts>
    <vt:vector size="28" baseType="lpstr">
      <vt:lpstr>Arial</vt:lpstr>
      <vt:lpstr>Bahnschrift</vt:lpstr>
      <vt:lpstr>Calibri</vt:lpstr>
      <vt:lpstr>Calibri Light</vt:lpstr>
      <vt:lpstr>Gill Sans</vt:lpstr>
      <vt:lpstr>Otsikko</vt:lpstr>
      <vt:lpstr>Yksinkertainen suunnittelumalli</vt:lpstr>
      <vt:lpstr>Väliotsikko / Sitaatti</vt:lpstr>
      <vt:lpstr>Teksti / värillinen</vt:lpstr>
      <vt:lpstr>Office Theme</vt:lpstr>
      <vt:lpstr>Office Theme</vt:lpstr>
      <vt:lpstr>Dialogi</vt:lpstr>
      <vt:lpstr>PowerPoint-esitys</vt:lpstr>
      <vt:lpstr>PowerPoint-esitys</vt:lpstr>
      <vt:lpstr>PowerPoint-esitys</vt:lpstr>
      <vt:lpstr>PowerPoint-esitys</vt:lpstr>
      <vt:lpstr>PowerPoint-esitys</vt:lpstr>
      <vt:lpstr>PowerPoint-esitys</vt:lpstr>
      <vt:lpstr>PowerPoint-esitys</vt:lpstr>
      <vt:lpstr>Antti Tuisku - Kahvia ja Pullaa</vt:lpstr>
      <vt:lpstr>PowerPoint-esitys</vt:lpstr>
      <vt:lpstr>PowerPoint-esitys</vt:lpstr>
      <vt:lpstr>PowerPoint-esitys</vt:lpstr>
      <vt:lpstr>PowerPoint-esitys</vt:lpstr>
      <vt:lpstr>PowerPoint-esitys</vt:lpstr>
      <vt:lpstr>PowerPoint-esitys</vt:lpstr>
      <vt:lpstr>PowerPoint-esitys</vt:lpstr>
      <vt:lpstr>Erätauko-säätiö</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Pääotsikko tähän kohtaan</dc:title>
  <dc:creator>Reinikainen Heli</dc:creator>
  <cp:lastModifiedBy>Reinikainen Heli</cp:lastModifiedBy>
  <cp:revision>37</cp:revision>
  <dcterms:created xsi:type="dcterms:W3CDTF">2023-01-06T12:05:55Z</dcterms:created>
  <dcterms:modified xsi:type="dcterms:W3CDTF">2023-06-19T10:22:06Z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0x0101005A4B4997F0FCAF478D87B2329EA9D731</vt:lpwstr>
  </property>
</Properties>
</file>