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709" r:id="rId5"/>
    <p:sldMasterId id="2147483688" r:id="rId6"/>
    <p:sldMasterId id="2147483682" r:id="rId7"/>
  </p:sldMasterIdLst>
  <p:notesMasterIdLst>
    <p:notesMasterId r:id="rId20"/>
  </p:notesMasterIdLst>
  <p:sldIdLst>
    <p:sldId id="278" r:id="rId8"/>
    <p:sldId id="273" r:id="rId9"/>
    <p:sldId id="292" r:id="rId10"/>
    <p:sldId id="287" r:id="rId11"/>
    <p:sldId id="281" r:id="rId12"/>
    <p:sldId id="282" r:id="rId13"/>
    <p:sldId id="283" r:id="rId14"/>
    <p:sldId id="284" r:id="rId15"/>
    <p:sldId id="289" r:id="rId16"/>
    <p:sldId id="293" r:id="rId17"/>
    <p:sldId id="288" r:id="rId18"/>
    <p:sldId id="290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548AF-7CFE-465C-B8A3-BAD1E8E5ACFF}" v="136" dt="2023-02-01T07:24:35.369"/>
    <p1510:client id="{F9C0C25B-F40F-4637-9F3D-5DBBE7F8B01F}" v="1" dt="2023-01-30T12:32:22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4" autoAdjust="0"/>
    <p:restoredTop sz="96357" autoAdjust="0"/>
  </p:normalViewPr>
  <p:slideViewPr>
    <p:cSldViewPr snapToGrid="0" snapToObjects="1">
      <p:cViewPr varScale="1">
        <p:scale>
          <a:sx n="146" d="100"/>
          <a:sy n="146" d="100"/>
        </p:scale>
        <p:origin x="420" y="108"/>
      </p:cViewPr>
      <p:guideLst/>
    </p:cSldViewPr>
  </p:slideViewPr>
  <p:outlineViewPr>
    <p:cViewPr>
      <p:scale>
        <a:sx n="33" d="100"/>
        <a:sy n="33" d="100"/>
      </p:scale>
      <p:origin x="0" y="-8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749F5220-4A6A-AE4D-B1BD-B9EAFA5BF5FD}" type="datetimeFigureOut">
              <a:rPr lang="en-FI" smtClean="0"/>
              <a:pPr/>
              <a:t>02/01/2023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A72795F6-CDFD-F442-83D4-C776AFEF3C39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6996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3429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6858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0287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3716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2795F6-CDFD-F442-83D4-C776AFEF3C39}" type="slidenum">
              <a:rPr lang="en-FI" smtClean="0"/>
              <a:pPr/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6921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2795F6-CDFD-F442-83D4-C776AFEF3C39}" type="slidenum">
              <a:rPr lang="en-FI" smtClean="0"/>
              <a:pPr/>
              <a:t>12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304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man aloitu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uora yhdysviiva 3">
            <a:extLst>
              <a:ext uri="{FF2B5EF4-FFF2-40B4-BE49-F238E27FC236}">
                <a16:creationId xmlns:a16="http://schemas.microsoft.com/office/drawing/2014/main" id="{6BF36539-26A4-3530-9B0D-03B18479C985}"/>
              </a:ext>
            </a:extLst>
          </p:cNvPr>
          <p:cNvCxnSpPr>
            <a:cxnSpLocks/>
          </p:cNvCxnSpPr>
          <p:nvPr userDrawn="1"/>
        </p:nvCxnSpPr>
        <p:spPr>
          <a:xfrm>
            <a:off x="720000" y="2565045"/>
            <a:ext cx="3591748" cy="0"/>
          </a:xfrm>
          <a:prstGeom prst="line">
            <a:avLst/>
          </a:prstGeom>
          <a:ln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Kuva 4">
            <a:extLst>
              <a:ext uri="{FF2B5EF4-FFF2-40B4-BE49-F238E27FC236}">
                <a16:creationId xmlns:a16="http://schemas.microsoft.com/office/drawing/2014/main" id="{00439586-B7E7-B57B-C902-F1EBD28E55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rcRect/>
          <a:stretch/>
        </p:blipFill>
        <p:spPr>
          <a:xfrm>
            <a:off x="4641274" y="196068"/>
            <a:ext cx="3782726" cy="4714228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B023E5B9-CC2B-6991-9363-2C5462191F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20000" y="3495873"/>
            <a:ext cx="3100771" cy="586949"/>
          </a:xfrm>
          <a:prstGeom prst="rect">
            <a:avLst/>
          </a:prstGeom>
        </p:spPr>
      </p:pic>
      <p:sp>
        <p:nvSpPr>
          <p:cNvPr id="10" name="Subtitle 4">
            <a:extLst>
              <a:ext uri="{FF2B5EF4-FFF2-40B4-BE49-F238E27FC236}">
                <a16:creationId xmlns:a16="http://schemas.microsoft.com/office/drawing/2014/main" id="{0D6AC3EC-516A-97B3-5A9D-1BB4A2A293AA}"/>
              </a:ext>
            </a:extLst>
          </p:cNvPr>
          <p:cNvSpPr txBox="1">
            <a:spLocks/>
          </p:cNvSpPr>
          <p:nvPr userDrawn="1"/>
        </p:nvSpPr>
        <p:spPr>
          <a:xfrm>
            <a:off x="720000" y="2700999"/>
            <a:ext cx="5859758" cy="6939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FE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Seurakunnan luottamushenkilöiden </a:t>
            </a:r>
            <a:br>
              <a:rPr lang="fi-FI" dirty="0"/>
            </a:br>
            <a:r>
              <a:rPr lang="fi-FI" dirty="0"/>
              <a:t>perehdytysmateriaalit 2023–2026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6D339928-F352-D733-92ED-270969FEC60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35698" y="211238"/>
            <a:ext cx="1425793" cy="71437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391A39C-2411-9429-69A6-B14F6283F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185687"/>
            <a:ext cx="3591748" cy="1278468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93080F-207E-7544-0067-A77566F5F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498E50A-5D13-943A-1093-6A38DC74E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2138289"/>
            <a:ext cx="3774628" cy="14138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GB" dirty="0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B7BA8E16-C08F-603F-E0F3-EB1684A11B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60116" y="199573"/>
            <a:ext cx="1775762" cy="1077828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42A4DEDD-45DC-92BE-8277-726B8E6D5789}"/>
              </a:ext>
            </a:extLst>
          </p:cNvPr>
          <p:cNvSpPr txBox="1"/>
          <p:nvPr userDrawn="1"/>
        </p:nvSpPr>
        <p:spPr>
          <a:xfrm>
            <a:off x="720000" y="1277401"/>
            <a:ext cx="3852000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1800" b="1" dirty="0"/>
              <a:t>Seurakunnan luottamushenkilöiden perehdytysmateriaalit 2023–2026</a:t>
            </a:r>
            <a:endParaRPr lang="fi-FI" b="1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561560F9-9211-81CB-00EA-4913A01A3406}"/>
              </a:ext>
            </a:extLst>
          </p:cNvPr>
          <p:cNvSpPr txBox="1"/>
          <p:nvPr userDrawn="1"/>
        </p:nvSpPr>
        <p:spPr>
          <a:xfrm>
            <a:off x="720000" y="3725627"/>
            <a:ext cx="4281065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Kirkkopalvelut ry / STEP-opintokeskus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1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441118A-10D4-0CA6-E20D-5661CBEB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n-lt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861CD85-0CD7-596D-75AE-8FCF29CD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19B6CDB-FF68-508F-B146-BF30BD6FE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400718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37209F-4924-95DC-B3C2-62338942A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B5AA8D-8549-CE1C-904B-78BD778FF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40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793747-CD81-65B6-5730-5F77D78F6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DF258B-D39E-1EEA-07C7-4CECF41E0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18C0725-EDBF-C62A-D08C-ADD437B31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11844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1CB955-EC42-E200-B856-377D3FB5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232995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441118A-10D4-0CA6-E20D-5661CBEB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32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BF6462-0392-2EC6-CA49-2638A5150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C4055A-6EB4-8578-F70E-FD7C3DD7E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342901"/>
            <a:ext cx="4629150" cy="4052888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82949F-B98D-AE81-062B-1B63E14D5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30443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8E80C7-49CA-F26E-4826-1FADF1721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3407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60D023F-851A-F046-5ECB-EAC876E58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342901"/>
            <a:ext cx="4629150" cy="4052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EE1A2EC-B777-6988-25A5-5C906DD6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683656"/>
            <a:ext cx="2949575" cy="2718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91165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1256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719939E-4131-290F-952C-117C31B24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88015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244850A-9561-5843-A9B8-D505E4153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7F33286-7CFD-B484-4AC7-AE3D548CE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3669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1E89F75-98B6-4C49-813F-BC52113A3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61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79769E-E34E-BCBE-632C-FC91AF9A4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643750"/>
            <a:ext cx="3591748" cy="1278468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56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839FAD6-9A09-E704-9663-791AE4D4F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50147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244850A-9561-5843-A9B8-D505E4153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1C30F8-58E3-C2FA-6839-1FABE2B23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79037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A4753D9-EDE8-D84F-CCB6-1AFAA4207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42860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4281525-B430-A619-BF1E-3D5172FA9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3700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7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89CD604-B391-4FDD-9C76-E14E8F6DF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14411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8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F04C471-3E05-7A45-9469-799993607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30622C9-AC1D-4C47-91F9-B0E7F1D8C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382D447-817E-24C6-F329-BB23F78FD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73648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24C0F7-5F69-D152-BBE9-BE3086F80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5611730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E0906-F778-873D-2EEB-5A8D1C10A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8843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3113FD-B80E-6350-C01C-C60A1B58C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64246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E295E0-EB92-1A88-8BBE-18BF9E2EC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2418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689228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133393" cy="498056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22562"/>
            <a:ext cx="2949178" cy="285869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5A46C-E186-8822-E6E7-128F048FC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209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84E0A28-AAFF-5140-83AA-9BE94946A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20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9450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9863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1E89F75-98B6-4C49-813F-BC52113A3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6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B33680-515D-8D4F-B60F-F719C59DD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77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1575802" y="3130826"/>
            <a:ext cx="5992391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2487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7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6B33680-515D-8D4F-B60F-F719C59DD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8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8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1575802" y="3130826"/>
            <a:ext cx="599239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9E72A09-8610-0744-B1B4-A2E154B86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509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06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22" r:id="rId2"/>
    <p:sldLayoutId id="2147483701" r:id="rId3"/>
    <p:sldLayoutId id="2147483668" r:id="rId4"/>
    <p:sldLayoutId id="2147483700" r:id="rId5"/>
    <p:sldLayoutId id="2147483667" r:id="rId6"/>
    <p:sldLayoutId id="2147483666" r:id="rId7"/>
    <p:sldLayoutId id="2147483669" r:id="rId8"/>
    <p:sldLayoutId id="2147483664" r:id="rId9"/>
    <p:sldLayoutId id="2147483725" r:id="rId10"/>
    <p:sldLayoutId id="214748372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Bahnschrift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A450E1B-CC92-9500-C48D-E17FA3F8B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E56F131-37B2-C3E6-D2CA-5E4D39E20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363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3" r:id="rId2"/>
    <p:sldLayoutId id="2147483715" r:id="rId3"/>
    <p:sldLayoutId id="2147483716" r:id="rId4"/>
    <p:sldLayoutId id="2147483717" r:id="rId5"/>
    <p:sldLayoutId id="214748371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7AC39EE-CD28-694D-B4D4-13F3D78F7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471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2" r:id="rId5"/>
    <p:sldLayoutId id="2147483693" r:id="rId6"/>
    <p:sldLayoutId id="2147483690" r:id="rId7"/>
    <p:sldLayoutId id="2147483692" r:id="rId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Bahnschrift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FEEE5-A2D5-FA79-CF47-63834571D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54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40944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0A8411A0-ED01-F1A1-7C96-37D121985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315328"/>
            <a:ext cx="3513751" cy="1113763"/>
          </a:xfrm>
        </p:spPr>
        <p:txBody>
          <a:bodyPr lIns="0"/>
          <a:lstStyle/>
          <a:p>
            <a:pPr algn="l"/>
            <a:r>
              <a:rPr lang="fi-FI" dirty="0"/>
              <a:t>Kirkon hallinto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57423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9094A7-AB58-D298-5F2D-7E2A9646A9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20001" y="697832"/>
            <a:ext cx="4994999" cy="317633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Keskustelua:</a:t>
            </a:r>
            <a:b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b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fi-FI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Millä tavoin seurakunnan luottamushenkilöt voivat vaikuttaa kirkon moniportaiseen päätöksentekoon valinnoillaan?</a:t>
            </a:r>
            <a:b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endParaRPr kumimoji="0" lang="fi-FI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F430DE2-5ECA-B4B2-7C18-E07E99AE2041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hallinto</a:t>
            </a:r>
            <a:endParaRPr lang="en-FI" sz="1000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C4B9006-BFCD-2959-AC51-E43FEBD42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-1" t="14132" r="45106" b="26992"/>
          <a:stretch/>
        </p:blipFill>
        <p:spPr>
          <a:xfrm>
            <a:off x="5312084" y="0"/>
            <a:ext cx="3831916" cy="5143500"/>
          </a:xfrm>
          <a:prstGeom prst="rect">
            <a:avLst/>
          </a:prstGeom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7BB1DABD-7893-11C4-9BE6-0B7D8CAA693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08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8A02CBEA-C26B-772D-6D8C-767F2B16B90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Koko kirkon tasolla toimivat myös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62D0FC9E-AACD-13B2-07A0-905417C7F405}"/>
              </a:ext>
            </a:extLst>
          </p:cNvPr>
          <p:cNvSpPr txBox="1"/>
          <p:nvPr/>
        </p:nvSpPr>
        <p:spPr>
          <a:xfrm>
            <a:off x="719999" y="1295424"/>
            <a:ext cx="6878047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b="1" dirty="0">
                <a:solidFill>
                  <a:schemeClr val="bg1"/>
                </a:solidFill>
              </a:rPr>
              <a:t>Piispainkokous</a:t>
            </a:r>
          </a:p>
          <a:p>
            <a:pPr marL="722313" lvl="1" indent="-265113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bg1"/>
                </a:solidFill>
              </a:rPr>
              <a:t>antaa lausuntoja</a:t>
            </a:r>
          </a:p>
          <a:p>
            <a:pPr marL="722313" lvl="1" indent="-265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bg1"/>
                </a:solidFill>
              </a:rPr>
              <a:t>tekee esityksiä kirkolliskokoukselle ja kirkkohallitukselle.</a:t>
            </a:r>
          </a:p>
          <a:p>
            <a:pPr>
              <a:spcBef>
                <a:spcPts val="600"/>
              </a:spcBef>
            </a:pPr>
            <a:r>
              <a:rPr lang="fi-FI" sz="2400" b="1" dirty="0">
                <a:solidFill>
                  <a:schemeClr val="bg1"/>
                </a:solidFill>
              </a:rPr>
              <a:t>Kirkkohallitus</a:t>
            </a:r>
          </a:p>
          <a:p>
            <a:pPr marL="722313" lvl="1" indent="-265113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bg1"/>
                </a:solidFill>
              </a:rPr>
              <a:t>hoitaa kirkon yhteistä hallintoa ja taloutta.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C7BA74-216A-D8FE-AC8B-CB71F8787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1D4584B8-0761-4B7C-A578-E89851561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hallinto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1386718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98E75BAC-03A4-5CC4-22D9-E239327C8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4956644" y="202790"/>
            <a:ext cx="3801736" cy="473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3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3">
            <a:extLst>
              <a:ext uri="{FF2B5EF4-FFF2-40B4-BE49-F238E27FC236}">
                <a16:creationId xmlns:a16="http://schemas.microsoft.com/office/drawing/2014/main" id="{FE6C6D2B-5EAC-9931-EACF-A8B93969FC3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30103" y="1684504"/>
            <a:ext cx="4299100" cy="99232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Kirkon hallinnon rakenne</a:t>
            </a:r>
            <a:endParaRPr kumimoji="0" lang="en-FI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61AC8106-8D7B-1D6C-6EA3-E5BAF01D2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0103" y="2686493"/>
            <a:ext cx="3630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4">
            <a:extLst>
              <a:ext uri="{FF2B5EF4-FFF2-40B4-BE49-F238E27FC236}">
                <a16:creationId xmlns:a16="http://schemas.microsoft.com/office/drawing/2014/main" id="{EB82E328-86F3-8BC1-9AE3-86FE1C8AE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927" y="2834907"/>
            <a:ext cx="5943689" cy="549480"/>
          </a:xfrm>
        </p:spPr>
        <p:txBody>
          <a:bodyPr>
            <a:normAutofit/>
          </a:bodyPr>
          <a:lstStyle/>
          <a:p>
            <a:pPr algn="l"/>
            <a:r>
              <a:rPr lang="fi-FI" dirty="0"/>
              <a:t>Seurakunnan luottamushenkilöiden </a:t>
            </a:r>
            <a:br>
              <a:rPr lang="fi-FI" dirty="0"/>
            </a:br>
            <a:r>
              <a:rPr lang="fi-FI" dirty="0"/>
              <a:t>perehdytysmateriaalit 2023–2026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4E595-EB84-E70C-8360-A89D5D08A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0941" y="3501395"/>
            <a:ext cx="2902829" cy="54948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6EE2D860-0B12-82A3-2828-8E3C3B035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640400" y="200054"/>
            <a:ext cx="3742310" cy="4679492"/>
          </a:xfrm>
          <a:prstGeom prst="rect">
            <a:avLst/>
          </a:prstGeom>
        </p:spPr>
      </p:pic>
      <p:pic>
        <p:nvPicPr>
          <p:cNvPr id="2" name="Picture 7">
            <a:extLst>
              <a:ext uri="{FF2B5EF4-FFF2-40B4-BE49-F238E27FC236}">
                <a16:creationId xmlns:a16="http://schemas.microsoft.com/office/drawing/2014/main" id="{B61613ED-6E2F-E317-996F-87BBCF2A4F5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74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466C9B64-CD43-9463-A4A9-72AE9763AB0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20000" y="697832"/>
            <a:ext cx="5488295" cy="28264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Keskustelua pareittain tai ryhmissä:</a:t>
            </a:r>
            <a:b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b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fi-FI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Kuinka monta seurakuntaa </a:t>
            </a:r>
            <a:br>
              <a:rPr kumimoji="0" lang="fi-FI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fi-FI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Suomen evankelis-luterilaisessa kirkossa on?</a:t>
            </a:r>
            <a:b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endParaRPr kumimoji="0" lang="fi-FI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BDD0B67-AB05-EF45-4341-C11053871310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hallinto</a:t>
            </a:r>
            <a:endParaRPr lang="en-FI" sz="1000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BBCB59E3-5751-1257-B98F-D548C09B8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-1564" r="46273" b="31845"/>
          <a:stretch/>
        </p:blipFill>
        <p:spPr>
          <a:xfrm>
            <a:off x="5976863" y="0"/>
            <a:ext cx="3167137" cy="5143500"/>
          </a:xfrm>
          <a:prstGeom prst="rect">
            <a:avLst/>
          </a:prstGeom>
        </p:spPr>
      </p:pic>
      <p:pic>
        <p:nvPicPr>
          <p:cNvPr id="2" name="Picture 7">
            <a:extLst>
              <a:ext uri="{FF2B5EF4-FFF2-40B4-BE49-F238E27FC236}">
                <a16:creationId xmlns:a16="http://schemas.microsoft.com/office/drawing/2014/main" id="{0C5624BF-0966-C423-3623-3F12356D378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0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tsikko 24">
            <a:extLst>
              <a:ext uri="{FF2B5EF4-FFF2-40B4-BE49-F238E27FC236}">
                <a16:creationId xmlns:a16="http://schemas.microsoft.com/office/drawing/2014/main" id="{265F1D3D-1B4C-7596-4DF3-B9765FE516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Suomen evankelis-luterilaisessa kirkossa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596EDD1A-C908-61F5-33CA-4E20234C292F}"/>
              </a:ext>
            </a:extLst>
          </p:cNvPr>
          <p:cNvSpPr txBox="1"/>
          <p:nvPr/>
        </p:nvSpPr>
        <p:spPr>
          <a:xfrm>
            <a:off x="1286124" y="3487122"/>
            <a:ext cx="3068781" cy="9848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2000" kern="1200" dirty="0">
                <a:solidFill>
                  <a:schemeClr val="bg1"/>
                </a:solidFill>
              </a:rPr>
              <a:t>354 </a:t>
            </a:r>
            <a:r>
              <a:rPr lang="fi-FI" sz="2000" b="1" kern="1200" dirty="0">
                <a:solidFill>
                  <a:schemeClr val="bg1"/>
                </a:solidFill>
              </a:rPr>
              <a:t>seurakuntaa</a:t>
            </a:r>
            <a:r>
              <a:rPr lang="fi-FI" sz="2000" kern="1200" dirty="0">
                <a:solidFill>
                  <a:schemeClr val="bg1"/>
                </a:solidFill>
              </a:rPr>
              <a:t> </a:t>
            </a:r>
            <a:br>
              <a:rPr lang="fi-FI" sz="2000" dirty="0">
                <a:solidFill>
                  <a:schemeClr val="bg1"/>
                </a:solidFill>
              </a:rPr>
            </a:br>
            <a:r>
              <a:rPr lang="fi-FI" sz="2000" kern="1200" dirty="0">
                <a:solidFill>
                  <a:schemeClr val="bg1"/>
                </a:solidFill>
              </a:rPr>
              <a:t>(luku joulukuussa 2022).</a:t>
            </a:r>
            <a:endParaRPr lang="en-US" sz="2000" kern="1200" dirty="0">
              <a:solidFill>
                <a:schemeClr val="bg1"/>
              </a:solidFill>
            </a:endParaRPr>
          </a:p>
          <a:p>
            <a:endParaRPr lang="fi-FI" dirty="0"/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7D0960A1-01F5-6C51-E520-37DE14C22ED1}"/>
              </a:ext>
            </a:extLst>
          </p:cNvPr>
          <p:cNvSpPr txBox="1"/>
          <p:nvPr/>
        </p:nvSpPr>
        <p:spPr>
          <a:xfrm>
            <a:off x="5028084" y="3478736"/>
            <a:ext cx="3776282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2000" kern="1200" dirty="0">
                <a:solidFill>
                  <a:schemeClr val="bg1"/>
                </a:solidFill>
              </a:rPr>
              <a:t>Osa seurakunnista kuuluu </a:t>
            </a:r>
            <a:r>
              <a:rPr lang="fi-FI" sz="2000" b="1" kern="1200" dirty="0">
                <a:solidFill>
                  <a:schemeClr val="bg1"/>
                </a:solidFill>
              </a:rPr>
              <a:t>seurakuntayhtymään</a:t>
            </a:r>
            <a:r>
              <a:rPr lang="fi-FI" sz="2000" dirty="0">
                <a:solidFill>
                  <a:schemeClr val="bg1"/>
                </a:solidFill>
              </a:rPr>
              <a:t>, osa on</a:t>
            </a:r>
            <a:r>
              <a:rPr lang="fi-FI" sz="2000" b="1" dirty="0">
                <a:solidFill>
                  <a:schemeClr val="bg1"/>
                </a:solidFill>
              </a:rPr>
              <a:t> itsenäisiä</a:t>
            </a:r>
            <a:r>
              <a:rPr lang="fi-FI" sz="2000" dirty="0">
                <a:solidFill>
                  <a:schemeClr val="bg1"/>
                </a:solidFill>
              </a:rPr>
              <a:t>.</a:t>
            </a:r>
            <a:endParaRPr lang="en-US" sz="2000" kern="1200" dirty="0">
              <a:solidFill>
                <a:schemeClr val="bg1"/>
              </a:solidFill>
            </a:endParaRPr>
          </a:p>
          <a:p>
            <a:endParaRPr lang="fi-FI" dirty="0"/>
          </a:p>
        </p:txBody>
      </p:sp>
      <p:sp>
        <p:nvSpPr>
          <p:cNvPr id="8" name="Suorakulmio: Vastakkaiset kulmat pyöristetty 7">
            <a:extLst>
              <a:ext uri="{FF2B5EF4-FFF2-40B4-BE49-F238E27FC236}">
                <a16:creationId xmlns:a16="http://schemas.microsoft.com/office/drawing/2014/main" id="{395F3972-39A3-B57F-FD83-88B8C128E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3554" y="1458191"/>
            <a:ext cx="1818562" cy="1818562"/>
          </a:xfrm>
          <a:prstGeom prst="round2DiagRect">
            <a:avLst>
              <a:gd name="adj1" fmla="val 29727"/>
              <a:gd name="adj2" fmla="val 0"/>
            </a:avLst>
          </a:prstGeom>
          <a:solidFill>
            <a:schemeClr val="tx1">
              <a:lumMod val="75000"/>
            </a:schemeClr>
          </a:solidFill>
        </p:spPr>
        <p:style>
          <a:lnRef idx="0">
            <a:schemeClr val="lt2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0" name="Suorakulmio: Vastakkaiset kulmat pyöristetty 9">
            <a:extLst>
              <a:ext uri="{FF2B5EF4-FFF2-40B4-BE49-F238E27FC236}">
                <a16:creationId xmlns:a16="http://schemas.microsoft.com/office/drawing/2014/main" id="{2E589712-CF90-E086-C357-85D295693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97663" y="1458191"/>
            <a:ext cx="1818562" cy="1818562"/>
          </a:xfrm>
          <a:prstGeom prst="round2DiagRect">
            <a:avLst>
              <a:gd name="adj1" fmla="val 29727"/>
              <a:gd name="adj2" fmla="val 0"/>
            </a:avLst>
          </a:prstGeom>
          <a:solidFill>
            <a:schemeClr val="tx1">
              <a:lumMod val="75000"/>
            </a:schemeClr>
          </a:solidFill>
        </p:spPr>
        <p:style>
          <a:lnRef idx="0">
            <a:schemeClr val="lt2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A39BCD68-F2CC-6C9E-53D8-BEC1BA1A5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hallinto</a:t>
            </a:r>
            <a:endParaRPr lang="en-FI" sz="1000" dirty="0"/>
          </a:p>
        </p:txBody>
      </p:sp>
      <p:pic>
        <p:nvPicPr>
          <p:cNvPr id="29" name="Picture 7">
            <a:extLst>
              <a:ext uri="{FF2B5EF4-FFF2-40B4-BE49-F238E27FC236}">
                <a16:creationId xmlns:a16="http://schemas.microsoft.com/office/drawing/2014/main" id="{C79B7E8B-B2B9-2015-B0CF-D560F5C7F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pic>
        <p:nvPicPr>
          <p:cNvPr id="21" name="Kuva 20">
            <a:extLst>
              <a:ext uri="{FF2B5EF4-FFF2-40B4-BE49-F238E27FC236}">
                <a16:creationId xmlns:a16="http://schemas.microsoft.com/office/drawing/2014/main" id="{FD339497-1AAA-DF16-63DA-C9FCE2DCF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185955" y="1694249"/>
            <a:ext cx="1580605" cy="1428535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903ACFCE-0F21-252B-88E9-023EA3B8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635990" y="1565257"/>
            <a:ext cx="1401124" cy="154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8FC76B02-3244-5B97-5BDE-EAF43460092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20000" y="473306"/>
            <a:ext cx="4105643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Itsenäinen</a:t>
            </a: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fi-FI" sz="3200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seurakunta</a:t>
            </a:r>
            <a:endParaRPr kumimoji="0" lang="fi-FI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BB93BC-D5A0-49DD-846A-76E26C2CE4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260000"/>
            <a:ext cx="4384766" cy="3060039"/>
          </a:xfrm>
        </p:spPr>
        <p:txBody>
          <a:bodyPr lIns="0"/>
          <a:lstStyle>
            <a:defPPr>
              <a:defRPr lang="fi-FI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lnSpc>
                <a:spcPct val="100000"/>
              </a:lnSpc>
              <a:spcBef>
                <a:spcPts val="600"/>
              </a:spcBef>
            </a:pPr>
            <a:r>
              <a:rPr lang="fi-FI" sz="2000" dirty="0">
                <a:solidFill>
                  <a:schemeClr val="bg1"/>
                </a:solidFill>
              </a:rPr>
              <a:t>Vaaleissa valitaan </a:t>
            </a:r>
            <a:r>
              <a:rPr lang="fi-FI" sz="2000" b="1" dirty="0">
                <a:solidFill>
                  <a:schemeClr val="bg1"/>
                </a:solidFill>
              </a:rPr>
              <a:t>kirkkovaltuusto</a:t>
            </a:r>
            <a:r>
              <a:rPr lang="fi-FI" sz="2000" dirty="0">
                <a:solidFill>
                  <a:schemeClr val="bg1"/>
                </a:solidFill>
              </a:rPr>
              <a:t>.</a:t>
            </a:r>
          </a:p>
          <a:p>
            <a:pPr marL="265113" indent="-265113">
              <a:lnSpc>
                <a:spcPct val="100000"/>
              </a:lnSpc>
              <a:spcBef>
                <a:spcPts val="600"/>
              </a:spcBef>
            </a:pPr>
            <a:r>
              <a:rPr lang="fi-FI" sz="2000" dirty="0">
                <a:solidFill>
                  <a:schemeClr val="bg1"/>
                </a:solidFill>
              </a:rPr>
              <a:t>Kirkkovaltuusto nimeää keskuudestaan </a:t>
            </a:r>
            <a:r>
              <a:rPr lang="fi-FI" sz="2000" b="1" dirty="0">
                <a:solidFill>
                  <a:schemeClr val="bg1"/>
                </a:solidFill>
              </a:rPr>
              <a:t>kirkkoneuvoston, </a:t>
            </a:r>
            <a:r>
              <a:rPr lang="fi-FI" sz="2000" dirty="0">
                <a:solidFill>
                  <a:schemeClr val="bg1"/>
                </a:solidFill>
              </a:rPr>
              <a:t>joka</a:t>
            </a:r>
          </a:p>
          <a:p>
            <a:pPr marL="625475" lvl="1" indent="-265113">
              <a:lnSpc>
                <a:spcPct val="100000"/>
              </a:lnSpc>
              <a:spcBef>
                <a:spcPts val="200"/>
              </a:spcBef>
            </a:pPr>
            <a:r>
              <a:rPr lang="fi-FI" sz="2000" dirty="0">
                <a:solidFill>
                  <a:schemeClr val="bg1"/>
                </a:solidFill>
              </a:rPr>
              <a:t>valmistelee asiat </a:t>
            </a:r>
            <a:br>
              <a:rPr lang="fi-FI" sz="2000" dirty="0">
                <a:solidFill>
                  <a:schemeClr val="bg1"/>
                </a:solidFill>
              </a:rPr>
            </a:br>
            <a:r>
              <a:rPr lang="fi-FI" sz="2000" dirty="0">
                <a:solidFill>
                  <a:schemeClr val="bg1"/>
                </a:solidFill>
              </a:rPr>
              <a:t>kirkkovaltuustolle</a:t>
            </a:r>
          </a:p>
          <a:p>
            <a:pPr marL="625475" lvl="1" indent="-265113">
              <a:lnSpc>
                <a:spcPct val="100000"/>
              </a:lnSpc>
              <a:spcBef>
                <a:spcPts val="200"/>
              </a:spcBef>
            </a:pPr>
            <a:r>
              <a:rPr lang="fi-FI" sz="2000" dirty="0">
                <a:solidFill>
                  <a:schemeClr val="bg1"/>
                </a:solidFill>
              </a:rPr>
              <a:t>on toimeenpanoelin</a:t>
            </a:r>
          </a:p>
          <a:p>
            <a:pPr marL="625475" lvl="1" indent="-265113">
              <a:lnSpc>
                <a:spcPct val="100000"/>
              </a:lnSpc>
              <a:spcBef>
                <a:spcPts val="200"/>
              </a:spcBef>
            </a:pPr>
            <a:r>
              <a:rPr lang="fi-FI" sz="2000" dirty="0">
                <a:solidFill>
                  <a:schemeClr val="bg1"/>
                </a:solidFill>
              </a:rPr>
              <a:t>valvoo kirkkovaltuuston </a:t>
            </a:r>
            <a:br>
              <a:rPr lang="fi-FI" sz="2000" dirty="0">
                <a:solidFill>
                  <a:schemeClr val="bg1"/>
                </a:solidFill>
              </a:rPr>
            </a:br>
            <a:r>
              <a:rPr lang="fi-FI" sz="2000" dirty="0">
                <a:solidFill>
                  <a:schemeClr val="bg1"/>
                </a:solidFill>
              </a:rPr>
              <a:t>päätösten laillisuutta.</a:t>
            </a:r>
          </a:p>
          <a:p>
            <a:endParaRPr lang="fi-FI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15A3DFBA-7B50-2B25-1B22-9F318AFEA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B80156A-7C1E-3A1A-4E3F-253D4D832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hallinto</a:t>
            </a:r>
            <a:endParaRPr lang="en-FI" sz="1000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9A380B70-6584-8790-B985-C004FA547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0649" y="0"/>
            <a:ext cx="424379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985A42DB-8894-FED7-595A-F8DEABB3D01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Seurakuntayhtymä</a:t>
            </a:r>
            <a:endParaRPr kumimoji="0" lang="fi-FI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19EEF2-B01F-494A-8466-3BC5D1A4F2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260000"/>
            <a:ext cx="4936608" cy="3457039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lnSpc>
                <a:spcPct val="100000"/>
              </a:lnSpc>
              <a:spcBef>
                <a:spcPts val="600"/>
              </a:spcBef>
            </a:pPr>
            <a:r>
              <a:rPr lang="fi-FI" sz="2000" dirty="0">
                <a:solidFill>
                  <a:schemeClr val="bg1"/>
                </a:solidFill>
              </a:rPr>
              <a:t>Vaaleissa valitaan </a:t>
            </a:r>
            <a:br>
              <a:rPr lang="fi-FI" sz="2000" dirty="0">
                <a:solidFill>
                  <a:schemeClr val="bg1"/>
                </a:solidFill>
              </a:rPr>
            </a:br>
            <a:r>
              <a:rPr lang="fi-FI" sz="2000" b="1" dirty="0">
                <a:solidFill>
                  <a:schemeClr val="bg1"/>
                </a:solidFill>
              </a:rPr>
              <a:t>yhteinen kirkkovaltuusto</a:t>
            </a:r>
            <a:r>
              <a:rPr lang="fi-FI" sz="2000" dirty="0">
                <a:solidFill>
                  <a:schemeClr val="bg1"/>
                </a:solidFill>
              </a:rPr>
              <a:t>.</a:t>
            </a:r>
          </a:p>
          <a:p>
            <a:pPr marL="265113" indent="-265113">
              <a:lnSpc>
                <a:spcPct val="100000"/>
              </a:lnSpc>
              <a:spcBef>
                <a:spcPts val="600"/>
              </a:spcBef>
            </a:pPr>
            <a:r>
              <a:rPr lang="fi-FI" sz="2000" dirty="0">
                <a:solidFill>
                  <a:schemeClr val="bg1"/>
                </a:solidFill>
              </a:rPr>
              <a:t>Yhteinen kirkkovaltuusto nimeää keskuudestaan </a:t>
            </a:r>
            <a:r>
              <a:rPr lang="fi-FI" sz="2000" b="1" dirty="0">
                <a:solidFill>
                  <a:schemeClr val="bg1"/>
                </a:solidFill>
              </a:rPr>
              <a:t>yhteisen kirkkoneuvoston</a:t>
            </a:r>
            <a:r>
              <a:rPr lang="fi-FI" sz="2000" dirty="0">
                <a:solidFill>
                  <a:schemeClr val="bg1"/>
                </a:solidFill>
              </a:rPr>
              <a:t>, joka valmistelee asiat kirkkovaltuustolle.</a:t>
            </a:r>
          </a:p>
          <a:p>
            <a:pPr marL="265113" indent="-265113">
              <a:lnSpc>
                <a:spcPct val="100000"/>
              </a:lnSpc>
              <a:spcBef>
                <a:spcPts val="600"/>
              </a:spcBef>
            </a:pPr>
            <a:r>
              <a:rPr lang="fi-FI" sz="2000" dirty="0">
                <a:solidFill>
                  <a:schemeClr val="bg1"/>
                </a:solidFill>
              </a:rPr>
              <a:t>Lisäksi jokaiseen yhtymän seurakuntaan valitaan </a:t>
            </a:r>
            <a:r>
              <a:rPr lang="fi-FI" sz="2000" b="1" dirty="0">
                <a:solidFill>
                  <a:schemeClr val="bg1"/>
                </a:solidFill>
              </a:rPr>
              <a:t>seurakuntaneuvosto</a:t>
            </a:r>
            <a:r>
              <a:rPr lang="fi-FI" sz="20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189F0AC2-2E42-D325-C95F-894F2188C2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A3C09733-D7E1-F131-4597-0907D460E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hallinto</a:t>
            </a:r>
            <a:endParaRPr lang="en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098AC76E-66C3-1CA3-0E08-9C89D464D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24303" r="49625" b="4803"/>
          <a:stretch/>
        </p:blipFill>
        <p:spPr>
          <a:xfrm>
            <a:off x="5108219" y="0"/>
            <a:ext cx="404622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9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Kirkko jakautuu yhdeksään hiippakuntaan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720000" y="1256400"/>
            <a:ext cx="7617884" cy="36009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65113" indent="-2651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Kahdeksan alueellista suomenkielistä </a:t>
            </a:r>
            <a:r>
              <a:rPr lang="fi-FI" sz="2000" b="1" dirty="0">
                <a:solidFill>
                  <a:schemeClr val="bg1"/>
                </a:solidFill>
              </a:rPr>
              <a:t>hiippakuntaa</a:t>
            </a:r>
            <a:r>
              <a:rPr lang="fi-FI" sz="2000" dirty="0">
                <a:solidFill>
                  <a:schemeClr val="bg1"/>
                </a:solidFill>
              </a:rPr>
              <a:t>.</a:t>
            </a:r>
          </a:p>
          <a:p>
            <a:pPr marL="265113" indent="-2651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Ruotsinkielinen Porvoon hiippakunta.</a:t>
            </a:r>
          </a:p>
          <a:p>
            <a:pPr marL="265113" indent="-2651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Hiippakuntaa johtaa </a:t>
            </a:r>
            <a:r>
              <a:rPr lang="fi-FI" sz="2000" b="1" dirty="0">
                <a:solidFill>
                  <a:schemeClr val="bg1"/>
                </a:solidFill>
              </a:rPr>
              <a:t>piispa</a:t>
            </a:r>
            <a:r>
              <a:rPr lang="fi-FI" sz="2000" dirty="0">
                <a:solidFill>
                  <a:schemeClr val="bg1"/>
                </a:solidFill>
              </a:rPr>
              <a:t>.</a:t>
            </a:r>
          </a:p>
          <a:p>
            <a:pPr marL="265113" indent="-2651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Hiippakunnan hallintoa hoitaa </a:t>
            </a:r>
            <a:r>
              <a:rPr lang="fi-FI" sz="2000" b="1" dirty="0">
                <a:solidFill>
                  <a:schemeClr val="bg1"/>
                </a:solidFill>
              </a:rPr>
              <a:t>tuomiokapituli</a:t>
            </a:r>
            <a:r>
              <a:rPr lang="fi-FI" sz="2000" dirty="0">
                <a:solidFill>
                  <a:schemeClr val="bg1"/>
                </a:solidFill>
              </a:rPr>
              <a:t>.</a:t>
            </a:r>
          </a:p>
          <a:p>
            <a:pPr marL="265113" indent="-2651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Turun arkkihiippakunnassa kaksi piispaa, joista toinen on </a:t>
            </a:r>
            <a:r>
              <a:rPr lang="fi-FI" sz="2000" b="1" dirty="0">
                <a:solidFill>
                  <a:schemeClr val="bg1"/>
                </a:solidFill>
              </a:rPr>
              <a:t>arkkipiispa</a:t>
            </a:r>
            <a:r>
              <a:rPr lang="fi-FI" sz="2000" dirty="0">
                <a:solidFill>
                  <a:schemeClr val="bg1"/>
                </a:solidFill>
              </a:rPr>
              <a:t>.</a:t>
            </a:r>
          </a:p>
          <a:p>
            <a:pPr marL="265113" indent="-2651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Arkkipiispa toimii puheenjohtajana</a:t>
            </a:r>
          </a:p>
          <a:p>
            <a:pPr marL="722313" lvl="2" indent="-265113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kirkolliskokouksessa</a:t>
            </a:r>
          </a:p>
          <a:p>
            <a:pPr marL="722313" lvl="2" indent="-265113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piispainkokouksessa</a:t>
            </a:r>
          </a:p>
          <a:p>
            <a:pPr marL="722313" lvl="2" indent="-265113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Kirkkohallituksessa.</a:t>
            </a:r>
          </a:p>
          <a:p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hallinto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09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7AED73BF-856D-D5C3-01FC-90636E544D0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20000" y="473306"/>
            <a:ext cx="7245531" cy="10772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Jokaisessa hiippakunnassa on hiippakuntavaltuusto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5F78D8-6B91-408B-B9D4-53CC9134DF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776549"/>
            <a:ext cx="8038989" cy="2193872"/>
          </a:xfrm>
        </p:spPr>
        <p:txBody>
          <a:bodyPr lIns="0" tIns="45720" rIns="91440" bIns="45720" anchor="t"/>
          <a:lstStyle>
            <a:defPPr>
              <a:defRPr lang="fi-FI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4795" indent="-264795">
              <a:lnSpc>
                <a:spcPct val="100000"/>
              </a:lnSpc>
              <a:spcBef>
                <a:spcPts val="600"/>
              </a:spcBef>
            </a:pPr>
            <a:r>
              <a:rPr lang="fi-FI" sz="2000" dirty="0">
                <a:solidFill>
                  <a:schemeClr val="bg1"/>
                </a:solidFill>
              </a:rPr>
              <a:t>Tehtävänä tukea kirkon tehtävän toteutumista hiippakunnassa.</a:t>
            </a:r>
            <a:endParaRPr lang="fi-FI"/>
          </a:p>
          <a:p>
            <a:pPr marL="264795" indent="-264795">
              <a:lnSpc>
                <a:spcPct val="100000"/>
              </a:lnSpc>
              <a:spcBef>
                <a:spcPts val="600"/>
              </a:spcBef>
            </a:pPr>
            <a:r>
              <a:rPr lang="fi-FI" sz="2000" dirty="0">
                <a:solidFill>
                  <a:schemeClr val="bg1"/>
                </a:solidFill>
              </a:rPr>
              <a:t>Koostuu maallikko- ja pappisjäsenistä.</a:t>
            </a:r>
            <a:endParaRPr lang="fi-FI" sz="2000" dirty="0">
              <a:solidFill>
                <a:schemeClr val="bg1"/>
              </a:solidFill>
              <a:cs typeface="Calibri"/>
            </a:endParaRPr>
          </a:p>
          <a:p>
            <a:pPr marL="264795" indent="-264795">
              <a:lnSpc>
                <a:spcPct val="100000"/>
              </a:lnSpc>
              <a:spcBef>
                <a:spcPts val="600"/>
              </a:spcBef>
            </a:pPr>
            <a:r>
              <a:rPr lang="fi-FI" sz="2000" dirty="0">
                <a:solidFill>
                  <a:schemeClr val="bg1"/>
                </a:solidFill>
              </a:rPr>
              <a:t>Jäsenet valitaan välillisillä vaaleilla kirkolliskokousvaalien yhteydessä.</a:t>
            </a:r>
            <a:endParaRPr lang="fi-FI" sz="2000" dirty="0">
              <a:solidFill>
                <a:schemeClr val="bg1"/>
              </a:solidFill>
              <a:cs typeface="Calibri"/>
            </a:endParaRPr>
          </a:p>
          <a:p>
            <a:pPr marL="264795" lvl="1" indent="-264795">
              <a:lnSpc>
                <a:spcPct val="100000"/>
              </a:lnSpc>
              <a:spcBef>
                <a:spcPts val="600"/>
              </a:spcBef>
            </a:pPr>
            <a:r>
              <a:rPr lang="fi-FI" sz="2000" dirty="0">
                <a:solidFill>
                  <a:schemeClr val="bg1"/>
                </a:solidFill>
              </a:rPr>
              <a:t>Seurakuntien</a:t>
            </a:r>
            <a:r>
              <a:rPr lang="fi-FI" sz="2000" dirty="0">
                <a:solidFill>
                  <a:schemeClr val="bg1"/>
                </a:solidFill>
                <a:ea typeface="+mn-lt"/>
                <a:cs typeface="+mn-lt"/>
              </a:rPr>
              <a:t> luottamushenkilöt ovat äänioikeutettuja</a:t>
            </a:r>
            <a:r>
              <a:rPr lang="fi-FI" sz="2000" dirty="0">
                <a:solidFill>
                  <a:schemeClr val="bg1"/>
                </a:solidFill>
              </a:rPr>
              <a:t> </a:t>
            </a:r>
            <a:r>
              <a:rPr lang="fi-FI" sz="2000" dirty="0">
                <a:solidFill>
                  <a:schemeClr val="bg1"/>
                </a:solidFill>
                <a:ea typeface="+mn-lt"/>
                <a:cs typeface="+mn-lt"/>
              </a:rPr>
              <a:t>maallikkojäsenten vaalissa.</a:t>
            </a:r>
            <a:endParaRPr lang="fi-FI" sz="20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2346883B-C90F-17B3-DE48-E5E9B205E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1ECDF7C0-2AE2-D571-997C-BE09EAA0A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hallinto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136175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3921AE7-B9EC-35D1-41E1-A0C55D1E0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-1" r="41175"/>
          <a:stretch/>
        </p:blipFill>
        <p:spPr>
          <a:xfrm>
            <a:off x="4896347" y="1245627"/>
            <a:ext cx="4414478" cy="3465871"/>
          </a:xfrm>
          <a:prstGeom prst="rect">
            <a:avLst/>
          </a:prstGeom>
        </p:spPr>
      </p:pic>
      <p:sp>
        <p:nvSpPr>
          <p:cNvPr id="4" name="Otsikko 3">
            <a:extLst>
              <a:ext uri="{FF2B5EF4-FFF2-40B4-BE49-F238E27FC236}">
                <a16:creationId xmlns:a16="http://schemas.microsoft.com/office/drawing/2014/main" id="{282D85F4-0409-6D35-D354-0116718ED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971"/>
            <a:ext cx="7540792" cy="993775"/>
          </a:xfrm>
        </p:spPr>
        <p:txBody>
          <a:bodyPr/>
          <a:lstStyle/>
          <a:p>
            <a:r>
              <a:rPr lang="fi-FI" sz="3200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Kirkon ylin päättävä elin on kirkolliskokous</a:t>
            </a:r>
            <a:br>
              <a:rPr lang="fi-FI" sz="3600" b="1" dirty="0">
                <a:latin typeface="+mj-lt"/>
              </a:rPr>
            </a:br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544C0F3-958D-9941-748D-2F7AAE436030}"/>
              </a:ext>
            </a:extLst>
          </p:cNvPr>
          <p:cNvSpPr txBox="1"/>
          <p:nvPr/>
        </p:nvSpPr>
        <p:spPr>
          <a:xfrm>
            <a:off x="670464" y="1370523"/>
            <a:ext cx="4977301" cy="27597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64795" indent="-26479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Kirkolliskokouksessa 109 edustajaa</a:t>
            </a:r>
            <a:endParaRPr lang="fi-FI" dirty="0">
              <a:solidFill>
                <a:schemeClr val="bg1"/>
              </a:solidFill>
            </a:endParaRPr>
          </a:p>
          <a:p>
            <a:pPr marL="264795" indent="-26479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Edustajista 32 pappia ja 64 maallikkoa</a:t>
            </a:r>
            <a:endParaRPr lang="fi-FI" sz="2000" dirty="0">
              <a:solidFill>
                <a:schemeClr val="bg1"/>
              </a:solidFill>
              <a:cs typeface="Calibri"/>
            </a:endParaRPr>
          </a:p>
          <a:p>
            <a:pPr marL="721995" lvl="2" indent="-26479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valitaan välillisillä vaaleilla</a:t>
            </a:r>
            <a:endParaRPr lang="fi-FI" sz="2000" dirty="0">
              <a:solidFill>
                <a:schemeClr val="bg1"/>
              </a:solidFill>
              <a:cs typeface="Calibri"/>
            </a:endParaRPr>
          </a:p>
          <a:p>
            <a:pPr marL="721995" lvl="2" indent="-26479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maallikkojäsenten vaalissa </a:t>
            </a:r>
            <a:br>
              <a:rPr lang="fi-FI" sz="2000" dirty="0">
                <a:solidFill>
                  <a:schemeClr val="bg1"/>
                </a:solidFill>
              </a:rPr>
            </a:br>
            <a:r>
              <a:rPr lang="fi-FI" sz="2000" dirty="0">
                <a:solidFill>
                  <a:schemeClr val="bg1"/>
                </a:solidFill>
              </a:rPr>
              <a:t>äänioikeutettuja seurakuntien luottamushenkilöt.</a:t>
            </a:r>
            <a:endParaRPr lang="fi-FI" sz="2000" dirty="0">
              <a:solidFill>
                <a:schemeClr val="bg1"/>
              </a:solidFill>
              <a:cs typeface="Calibri"/>
            </a:endParaRPr>
          </a:p>
          <a:p>
            <a:pPr marL="264795" indent="-26479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Lisäksi piispat sekä Saamelaiskäräjien edustaja ja valtioneuvoston </a:t>
            </a:r>
            <a:r>
              <a:rPr lang="fi-FI" sz="2000" dirty="0">
                <a:solidFill>
                  <a:schemeClr val="bg1"/>
                </a:solidFill>
                <a:ea typeface="+mn-lt"/>
                <a:cs typeface="+mn-lt"/>
              </a:rPr>
              <a:t>edustaja.</a:t>
            </a:r>
            <a:r>
              <a:rPr lang="fi-FI" sz="2000" dirty="0">
                <a:solidFill>
                  <a:schemeClr val="bg1"/>
                </a:solidFill>
              </a:rPr>
              <a:t> </a:t>
            </a:r>
            <a:endParaRPr lang="fi-FI" sz="20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A833E5E9-64B9-8D24-1396-6CFDE3F98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2646FE9D-64C7-1D8E-5AC5-30CC574D1CE7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Kirkon hallinto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2355152761"/>
      </p:ext>
    </p:extLst>
  </p:cSld>
  <p:clrMapOvr>
    <a:masterClrMapping/>
  </p:clrMapOvr>
</p:sld>
</file>

<file path=ppt/theme/theme1.xml><?xml version="1.0" encoding="utf-8"?>
<a:theme xmlns:a="http://schemas.openxmlformats.org/drawingml/2006/main" name="Otsikko">
  <a:themeElements>
    <a:clrScheme name="Mukautettu 1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Luottamushenkilo_materiaal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37EF8D0E-FE9B-4292-98EA-23D234299F54}"/>
    </a:ext>
  </a:extLst>
</a:theme>
</file>

<file path=ppt/theme/theme2.xml><?xml version="1.0" encoding="utf-8"?>
<a:theme xmlns:a="http://schemas.openxmlformats.org/drawingml/2006/main" name="Yksinkertainen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äliotsikko / Sitaatti">
  <a:themeElements>
    <a:clrScheme name="STEP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C8C5A8C8-C757-4D36-ADD0-064E73B78BE3}"/>
    </a:ext>
  </a:extLst>
</a:theme>
</file>

<file path=ppt/theme/theme4.xml><?xml version="1.0" encoding="utf-8"?>
<a:theme xmlns:a="http://schemas.openxmlformats.org/drawingml/2006/main" name="Teksti / värillinen">
  <a:themeElements>
    <a:clrScheme name="STEP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5AA8E07A-068A-4D7D-BE56-C8FF724D56F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A4B4997F0FCAF478D87B2329EA9D731" ma:contentTypeVersion="15" ma:contentTypeDescription="Luo uusi asiakirja." ma:contentTypeScope="" ma:versionID="fbbcebe5784a0090e3480f323fd50cd5">
  <xsd:schema xmlns:xsd="http://www.w3.org/2001/XMLSchema" xmlns:xs="http://www.w3.org/2001/XMLSchema" xmlns:p="http://schemas.microsoft.com/office/2006/metadata/properties" xmlns:ns2="a58e9245-b64e-4fc9-9bba-1cb1ceb11ef8" xmlns:ns3="9dcffb9a-b58e-4596-b011-c50217fcbead" targetNamespace="http://schemas.microsoft.com/office/2006/metadata/properties" ma:root="true" ma:fieldsID="e5f26b0aee7495785e69a12068188791" ns2:_="" ns3:_="">
    <xsd:import namespace="a58e9245-b64e-4fc9-9bba-1cb1ceb11ef8"/>
    <xsd:import namespace="9dcffb9a-b58e-4596-b011-c50217fcbe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e9245-b64e-4fc9-9bba-1cb1ceb11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3549a063-2122-48bf-a041-f9fe3a3a46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ffb9a-b58e-4596-b011-c50217fcb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d53f6b0-ec8a-4541-8758-a76ad6dac5b4}" ma:internalName="TaxCatchAll" ma:showField="CatchAllData" ma:web="9dcffb9a-b58e-4596-b011-c50217fcbe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cffb9a-b58e-4596-b011-c50217fcbead" xsi:nil="true"/>
    <lcf76f155ced4ddcb4097134ff3c332f xmlns="a58e9245-b64e-4fc9-9bba-1cb1ceb11ef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186234-B25F-429E-BE1E-FE6142EC55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8e9245-b64e-4fc9-9bba-1cb1ceb11ef8"/>
    <ds:schemaRef ds:uri="9dcffb9a-b58e-4596-b011-c50217fcb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582E44-9C0C-4C3A-B07D-C1A738486740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9dcffb9a-b58e-4596-b011-c50217fcbead"/>
    <ds:schemaRef ds:uri="a58e9245-b64e-4fc9-9bba-1cb1ceb11ef8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96978DE-8417-438C-BDE2-9B3E92F82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STEP_opintokeskus_PPT-pohja_FI (2)</Template>
  <TotalTime>2021</TotalTime>
  <Words>304</Words>
  <Application>Microsoft Office PowerPoint</Application>
  <PresentationFormat>Näytössä katseltava esitys (16:9)</PresentationFormat>
  <Paragraphs>56</Paragraphs>
  <Slides>12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12</vt:i4>
      </vt:variant>
    </vt:vector>
  </HeadingPairs>
  <TitlesOfParts>
    <vt:vector size="20" baseType="lpstr">
      <vt:lpstr>Arial</vt:lpstr>
      <vt:lpstr>Bahnschrift</vt:lpstr>
      <vt:lpstr>Calibri</vt:lpstr>
      <vt:lpstr>Calibri Light</vt:lpstr>
      <vt:lpstr>Otsikko</vt:lpstr>
      <vt:lpstr>Yksinkertainen suunnittelumalli</vt:lpstr>
      <vt:lpstr>Väliotsikko / Sitaatti</vt:lpstr>
      <vt:lpstr>Teksti / värillinen</vt:lpstr>
      <vt:lpstr>Kirkon hallinto</vt:lpstr>
      <vt:lpstr>Kirkon hallinnon rakenne</vt:lpstr>
      <vt:lpstr>Keskustelua pareittain tai ryhmissä:  Kuinka monta seurakuntaa  Suomen evankelis-luterilaisessa kirkossa on? </vt:lpstr>
      <vt:lpstr>Suomen evankelis-luterilaisessa kirkossa</vt:lpstr>
      <vt:lpstr>Itsenäinen seurakunta</vt:lpstr>
      <vt:lpstr>Seurakuntayhtymä</vt:lpstr>
      <vt:lpstr>Kirkko jakautuu yhdeksään hiippakuntaan</vt:lpstr>
      <vt:lpstr>Jokaisessa hiippakunnassa on hiippakuntavaltuusto</vt:lpstr>
      <vt:lpstr>Kirkon ylin päättävä elin on kirkolliskokous </vt:lpstr>
      <vt:lpstr>Keskustelua:  Millä tavoin seurakunnan luottamushenkilöt voivat vaikuttaa kirkon moniportaiseen päätöksentekoon valinnoillaan? </vt:lpstr>
      <vt:lpstr>Koko kirkon tasolla toimivat myös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Pääotsikko tähän kohtaan</dc:title>
  <dc:creator>Reinikainen Heli</dc:creator>
  <cp:lastModifiedBy>Reinikainen Heli</cp:lastModifiedBy>
  <cp:revision>78</cp:revision>
  <dcterms:created xsi:type="dcterms:W3CDTF">2023-01-06T12:05:55Z</dcterms:created>
  <dcterms:modified xsi:type="dcterms:W3CDTF">2023-02-01T07:51:38Z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0x0101005A4B4997F0FCAF478D87B2329EA9D731</vt:lpwstr>
  </property>
  <property fmtid="{D5CDD505-2E9C-101B-9397-08002B2CF9AE}" pid="3" name="MediaServiceImageTags">
    <vt:lpwstr/>
  </property>
</Properties>
</file>