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4"/>
    <p:sldMasterId id="2147483709" r:id="rId5"/>
    <p:sldMasterId id="2147483688" r:id="rId6"/>
    <p:sldMasterId id="2147483682" r:id="rId7"/>
    <p:sldMasterId id="2147483648" r:id="rId8"/>
    <p:sldMasterId id="2147483663" r:id="rId9"/>
  </p:sldMasterIdLst>
  <p:notesMasterIdLst>
    <p:notesMasterId r:id="rId25"/>
  </p:notesMasterIdLst>
  <p:sldIdLst>
    <p:sldId id="278" r:id="rId10"/>
    <p:sldId id="273"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290"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94712" autoAdjust="0"/>
  </p:normalViewPr>
  <p:slideViewPr>
    <p:cSldViewPr snapToGrid="0" snapToObjects="1">
      <p:cViewPr varScale="1">
        <p:scale>
          <a:sx n="138" d="100"/>
          <a:sy n="138" d="100"/>
        </p:scale>
        <p:origin x="762"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alibri" panose="020F0502020204030204" pitchFamily="34" charset="0"/>
              </a:defRPr>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alibri" panose="020F0502020204030204" pitchFamily="34" charset="0"/>
              </a:defRPr>
            </a:lvl1pPr>
          </a:lstStyle>
          <a:p>
            <a:fld id="{749F5220-4A6A-AE4D-B1BD-B9EAFA5BF5FD}" type="datetimeFigureOut">
              <a:rPr lang="en-FI" smtClean="0"/>
              <a:pPr/>
              <a:t>06/19/2023</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alibri" panose="020F0502020204030204" pitchFamily="34" charset="0"/>
              </a:defRPr>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alibri" panose="020F0502020204030204" pitchFamily="34" charset="0"/>
              </a:defRPr>
            </a:lvl1pPr>
          </a:lstStyle>
          <a:p>
            <a:fld id="{A72795F6-CDFD-F442-83D4-C776AFEF3C39}" type="slidenum">
              <a:rPr lang="en-FI" smtClean="0"/>
              <a:pPr/>
              <a:t>‹#›</a:t>
            </a:fld>
            <a:endParaRPr lang="en-FI"/>
          </a:p>
        </p:txBody>
      </p:sp>
    </p:spTree>
    <p:extLst>
      <p:ext uri="{BB962C8B-B14F-4D97-AF65-F5344CB8AC3E}">
        <p14:creationId xmlns:p14="http://schemas.microsoft.com/office/powerpoint/2010/main" val="2069968700"/>
      </p:ext>
    </p:extLst>
  </p:cSld>
  <p:clrMap bg1="lt1" tx1="dk1" bg2="lt2" tx2="dk2" accent1="accent1" accent2="accent2" accent3="accent3" accent4="accent4" accent5="accent5" accent6="accent6" hlink="hlink" folHlink="folHlink"/>
  <p:notesStyle>
    <a:lvl1pPr marL="0" algn="l" defTabSz="685800" rtl="0" eaLnBrk="1" latinLnBrk="0" hangingPunct="1">
      <a:defRPr sz="900" b="0" i="0" kern="1200">
        <a:solidFill>
          <a:schemeClr val="tx1"/>
        </a:solidFill>
        <a:latin typeface="Calibri" panose="020F0502020204030204" pitchFamily="34" charset="0"/>
        <a:ea typeface="+mn-ea"/>
        <a:cs typeface="+mn-cs"/>
      </a:defRPr>
    </a:lvl1pPr>
    <a:lvl2pPr marL="342900" algn="l" defTabSz="685800" rtl="0" eaLnBrk="1" latinLnBrk="0" hangingPunct="1">
      <a:defRPr sz="900" b="0" i="0" kern="1200">
        <a:solidFill>
          <a:schemeClr val="tx1"/>
        </a:solidFill>
        <a:latin typeface="Calibri" panose="020F0502020204030204" pitchFamily="34" charset="0"/>
        <a:ea typeface="+mn-ea"/>
        <a:cs typeface="+mn-cs"/>
      </a:defRPr>
    </a:lvl2pPr>
    <a:lvl3pPr marL="685800" algn="l" defTabSz="685800" rtl="0" eaLnBrk="1" latinLnBrk="0" hangingPunct="1">
      <a:defRPr sz="900" b="0" i="0" kern="1200">
        <a:solidFill>
          <a:schemeClr val="tx1"/>
        </a:solidFill>
        <a:latin typeface="Calibri" panose="020F0502020204030204" pitchFamily="34" charset="0"/>
        <a:ea typeface="+mn-ea"/>
        <a:cs typeface="+mn-cs"/>
      </a:defRPr>
    </a:lvl3pPr>
    <a:lvl4pPr marL="1028700" algn="l" defTabSz="685800" rtl="0" eaLnBrk="1" latinLnBrk="0" hangingPunct="1">
      <a:defRPr sz="900" b="0" i="0" kern="1200">
        <a:solidFill>
          <a:schemeClr val="tx1"/>
        </a:solidFill>
        <a:latin typeface="Calibri" panose="020F0502020204030204" pitchFamily="34" charset="0"/>
        <a:ea typeface="+mn-ea"/>
        <a:cs typeface="+mn-cs"/>
      </a:defRPr>
    </a:lvl4pPr>
    <a:lvl5pPr marL="1371600" algn="l" defTabSz="685800" rtl="0" eaLnBrk="1" latinLnBrk="0" hangingPunct="1">
      <a:defRPr sz="900" b="0" i="0" kern="1200">
        <a:solidFill>
          <a:schemeClr val="tx1"/>
        </a:solidFill>
        <a:latin typeface="Calibri" panose="020F0502020204030204" pitchFamily="34"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A72795F6-CDFD-F442-83D4-C776AFEF3C39}" type="slidenum">
              <a:rPr lang="en-FI" smtClean="0"/>
              <a:pPr/>
              <a:t>2</a:t>
            </a:fld>
            <a:endParaRPr lang="en-FI"/>
          </a:p>
        </p:txBody>
      </p:sp>
    </p:spTree>
    <p:extLst>
      <p:ext uri="{BB962C8B-B14F-4D97-AF65-F5344CB8AC3E}">
        <p14:creationId xmlns:p14="http://schemas.microsoft.com/office/powerpoint/2010/main" val="216921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c0f2b2eed9_0_11: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gc0f2b2eed9_0_11: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7" name="Google Shape;257;gc0f2b2eed9_0_11: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c0f2b2eed9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gc0f2b2eed9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6" name="Google Shape;266;gc0f2b2eed9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c0f2b2eed9_0_25: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c0f2b2eed9_0_25: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5" name="Google Shape;275;gc0f2b2eed9_0_25: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c963258129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g1c963258129_0_0: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4" name="Google Shape;284;g1c963258129_0_0: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A72795F6-CDFD-F442-83D4-C776AFEF3C39}" type="slidenum">
              <a:rPr lang="en-FI" smtClean="0"/>
              <a:pPr/>
              <a:t>15</a:t>
            </a:fld>
            <a:endParaRPr lang="en-FI"/>
          </a:p>
        </p:txBody>
      </p:sp>
    </p:spTree>
    <p:extLst>
      <p:ext uri="{BB962C8B-B14F-4D97-AF65-F5344CB8AC3E}">
        <p14:creationId xmlns:p14="http://schemas.microsoft.com/office/powerpoint/2010/main" val="683044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notes"/>
          <p:cNvSpPr txBox="1">
            <a:spLocks noGrp="1"/>
          </p:cNvSpPr>
          <p:nvPr>
            <p:ph type="body" idx="1"/>
          </p:nvPr>
        </p:nvSpPr>
        <p:spPr>
          <a:xfrm>
            <a:off x="1512888" y="5146675"/>
            <a:ext cx="12099926" cy="42100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p2: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cd20543d1e_0_0:notes"/>
          <p:cNvSpPr txBox="1">
            <a:spLocks noGrp="1"/>
          </p:cNvSpPr>
          <p:nvPr>
            <p:ph type="body" idx="1"/>
          </p:nvPr>
        </p:nvSpPr>
        <p:spPr>
          <a:xfrm>
            <a:off x="1512888" y="5146675"/>
            <a:ext cx="12099900" cy="4210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4" name="Google Shape;194;g1cd20543d1e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61bdd4b2ff_0_6: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g61bdd4b2ff_0_6: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g61bdd4b2ff_0_6: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61bdd4b2ff_0_523: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g61bdd4b2ff_0_523: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g61bdd4b2ff_0_523: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i-FI"/>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8c8c0b4e5f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g8c8c0b4e5f_0_0: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1" name="Google Shape;221;g8c8c0b4e5f_0_0: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12445fd9bea_0_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Google Shape;229;g12445fd9bea_0_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0" name="Google Shape;230;g12445fd9bea_0_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8c8c0b4e5f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g8c8c0b4e5f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9" name="Google Shape;239;g8c8c0b4e5f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c0f2b2eed9_0_4: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gc0f2b2eed9_0_4: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8" name="Google Shape;248;gc0f2b2eed9_0_4: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eman aloitus">
    <p:bg>
      <p:bgPr>
        <a:solidFill>
          <a:schemeClr val="tx1"/>
        </a:solidFill>
        <a:effectLst/>
      </p:bgPr>
    </p:bg>
    <p:spTree>
      <p:nvGrpSpPr>
        <p:cNvPr id="1" name=""/>
        <p:cNvGrpSpPr/>
        <p:nvPr/>
      </p:nvGrpSpPr>
      <p:grpSpPr>
        <a:xfrm>
          <a:off x="0" y="0"/>
          <a:ext cx="0" cy="0"/>
          <a:chOff x="0" y="0"/>
          <a:chExt cx="0" cy="0"/>
        </a:xfrm>
      </p:grpSpPr>
      <p:cxnSp>
        <p:nvCxnSpPr>
          <p:cNvPr id="4" name="Suora yhdysviiva 3">
            <a:extLst>
              <a:ext uri="{FF2B5EF4-FFF2-40B4-BE49-F238E27FC236}">
                <a16:creationId xmlns:a16="http://schemas.microsoft.com/office/drawing/2014/main" id="{6BF36539-26A4-3530-9B0D-03B18479C985}"/>
              </a:ext>
            </a:extLst>
          </p:cNvPr>
          <p:cNvCxnSpPr>
            <a:cxnSpLocks/>
          </p:cNvCxnSpPr>
          <p:nvPr userDrawn="1"/>
        </p:nvCxnSpPr>
        <p:spPr>
          <a:xfrm>
            <a:off x="720000" y="2565045"/>
            <a:ext cx="3591748" cy="0"/>
          </a:xfrm>
          <a:prstGeom prst="line">
            <a:avLst/>
          </a:prstGeom>
          <a:ln>
            <a:solidFill>
              <a:srgbClr val="FEFFFF"/>
            </a:solidFill>
          </a:ln>
        </p:spPr>
        <p:style>
          <a:lnRef idx="1">
            <a:schemeClr val="accent1"/>
          </a:lnRef>
          <a:fillRef idx="0">
            <a:schemeClr val="accent1"/>
          </a:fillRef>
          <a:effectRef idx="0">
            <a:schemeClr val="accent1"/>
          </a:effectRef>
          <a:fontRef idx="minor">
            <a:schemeClr val="tx1"/>
          </a:fontRef>
        </p:style>
      </p:cxnSp>
      <p:pic>
        <p:nvPicPr>
          <p:cNvPr id="5" name="Kuva 4">
            <a:extLst>
              <a:ext uri="{FF2B5EF4-FFF2-40B4-BE49-F238E27FC236}">
                <a16:creationId xmlns:a16="http://schemas.microsoft.com/office/drawing/2014/main" id="{00439586-B7E7-B57B-C902-F1EBD28E55CF}"/>
              </a:ext>
            </a:extLst>
          </p:cNvPr>
          <p:cNvPicPr>
            <a:picLocks noChangeAspect="1"/>
          </p:cNvPicPr>
          <p:nvPr userDrawn="1"/>
        </p:nvPicPr>
        <p:blipFill>
          <a:blip r:embed="rId2">
            <a:alphaModFix amt="35000"/>
          </a:blip>
          <a:srcRect/>
          <a:stretch/>
        </p:blipFill>
        <p:spPr>
          <a:xfrm>
            <a:off x="4348383" y="663298"/>
            <a:ext cx="4519470" cy="3657595"/>
          </a:xfrm>
          <a:prstGeom prst="rect">
            <a:avLst/>
          </a:prstGeom>
        </p:spPr>
      </p:pic>
      <p:pic>
        <p:nvPicPr>
          <p:cNvPr id="9" name="Kuva 8">
            <a:extLst>
              <a:ext uri="{FF2B5EF4-FFF2-40B4-BE49-F238E27FC236}">
                <a16:creationId xmlns:a16="http://schemas.microsoft.com/office/drawing/2014/main" id="{B023E5B9-CC2B-6991-9363-2C5462191F50}"/>
              </a:ext>
            </a:extLst>
          </p:cNvPr>
          <p:cNvPicPr>
            <a:picLocks noChangeAspect="1"/>
          </p:cNvPicPr>
          <p:nvPr userDrawn="1"/>
        </p:nvPicPr>
        <p:blipFill>
          <a:blip r:embed="rId3"/>
          <a:srcRect/>
          <a:stretch/>
        </p:blipFill>
        <p:spPr>
          <a:xfrm>
            <a:off x="720000" y="3469384"/>
            <a:ext cx="3100771" cy="509277"/>
          </a:xfrm>
          <a:prstGeom prst="rect">
            <a:avLst/>
          </a:prstGeom>
        </p:spPr>
      </p:pic>
      <p:sp>
        <p:nvSpPr>
          <p:cNvPr id="10" name="Subtitle 4">
            <a:extLst>
              <a:ext uri="{FF2B5EF4-FFF2-40B4-BE49-F238E27FC236}">
                <a16:creationId xmlns:a16="http://schemas.microsoft.com/office/drawing/2014/main" id="{0D6AC3EC-516A-97B3-5A9D-1BB4A2A293AA}"/>
              </a:ext>
            </a:extLst>
          </p:cNvPr>
          <p:cNvSpPr txBox="1">
            <a:spLocks/>
          </p:cNvSpPr>
          <p:nvPr userDrawn="1"/>
        </p:nvSpPr>
        <p:spPr>
          <a:xfrm>
            <a:off x="720000" y="2700999"/>
            <a:ext cx="5859758" cy="693984"/>
          </a:xfrm>
          <a:prstGeom prst="rect">
            <a:avLst/>
          </a:prstGeom>
        </p:spPr>
        <p:txBody>
          <a:bodyPr lIns="0">
            <a:normAutofit/>
          </a:bodyPr>
          <a:lstStyle>
            <a:lvl1pPr marL="0" indent="0" algn="ctr" defTabSz="685800" rtl="0" eaLnBrk="1" latinLnBrk="0" hangingPunct="1">
              <a:lnSpc>
                <a:spcPct val="90000"/>
              </a:lnSpc>
              <a:spcBef>
                <a:spcPts val="750"/>
              </a:spcBef>
              <a:buFont typeface="Arial" panose="020B0604020202020204" pitchFamily="34" charset="0"/>
              <a:buNone/>
              <a:defRPr sz="1600" b="0" i="0" kern="1200">
                <a:solidFill>
                  <a:srgbClr val="FEFFFF"/>
                </a:solidFill>
                <a:latin typeface="Calibri" panose="020F0502020204030204" pitchFamily="34" charset="0"/>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b="0" i="0" kern="1200">
                <a:solidFill>
                  <a:schemeClr val="bg1"/>
                </a:solidFill>
                <a:latin typeface="Bahnschrift" panose="020B0502040204020203" pitchFamily="34" charset="0"/>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b="0" i="0" kern="1200">
                <a:solidFill>
                  <a:schemeClr val="bg1"/>
                </a:solidFill>
                <a:latin typeface="Bahnschrift" panose="020B0502040204020203" pitchFamily="34" charset="0"/>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b="0" i="0" kern="1200">
                <a:solidFill>
                  <a:schemeClr val="tx1"/>
                </a:solidFill>
                <a:latin typeface="Bahnschrift" panose="020B0502040204020203" pitchFamily="34" charset="0"/>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b="0" i="0" kern="1200">
                <a:solidFill>
                  <a:schemeClr val="tx1"/>
                </a:solidFill>
                <a:latin typeface="Bahnschrift" panose="020B0502040204020203" pitchFamily="34" charset="0"/>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fi-FI" dirty="0"/>
              <a:t>Seurakunnan luottamushenkilöiden </a:t>
            </a:r>
            <a:br>
              <a:rPr lang="fi-FI" dirty="0"/>
            </a:br>
            <a:r>
              <a:rPr lang="fi-FI" dirty="0"/>
              <a:t>teemamateriaalit 2023–2026</a:t>
            </a:r>
          </a:p>
        </p:txBody>
      </p:sp>
      <p:pic>
        <p:nvPicPr>
          <p:cNvPr id="11" name="Picture 2">
            <a:extLst>
              <a:ext uri="{FF2B5EF4-FFF2-40B4-BE49-F238E27FC236}">
                <a16:creationId xmlns:a16="http://schemas.microsoft.com/office/drawing/2014/main" id="{6D339928-F352-D733-92ED-270969FEC602}"/>
              </a:ext>
            </a:extLst>
          </p:cNvPr>
          <p:cNvPicPr>
            <a:picLocks noChangeAspect="1"/>
          </p:cNvPicPr>
          <p:nvPr userDrawn="1"/>
        </p:nvPicPr>
        <p:blipFill>
          <a:blip r:embed="rId4"/>
          <a:srcRect/>
          <a:stretch/>
        </p:blipFill>
        <p:spPr>
          <a:xfrm>
            <a:off x="235698" y="211238"/>
            <a:ext cx="1425793" cy="714379"/>
          </a:xfrm>
          <a:prstGeom prst="rect">
            <a:avLst/>
          </a:prstGeom>
        </p:spPr>
      </p:pic>
      <p:sp>
        <p:nvSpPr>
          <p:cNvPr id="13" name="Title 1">
            <a:extLst>
              <a:ext uri="{FF2B5EF4-FFF2-40B4-BE49-F238E27FC236}">
                <a16:creationId xmlns:a16="http://schemas.microsoft.com/office/drawing/2014/main" id="{9391A39C-2411-9429-69A6-B14F6283F195}"/>
              </a:ext>
            </a:extLst>
          </p:cNvPr>
          <p:cNvSpPr>
            <a:spLocks noGrp="1"/>
          </p:cNvSpPr>
          <p:nvPr>
            <p:ph type="ctrTitle" hasCustomPrompt="1"/>
          </p:nvPr>
        </p:nvSpPr>
        <p:spPr>
          <a:xfrm>
            <a:off x="737699" y="1185687"/>
            <a:ext cx="3591748" cy="1278468"/>
          </a:xfrm>
          <a:prstGeom prst="rect">
            <a:avLst/>
          </a:prstGeom>
        </p:spPr>
        <p:txBody>
          <a:bodyPr lIns="0" anchor="b">
            <a:noAutofit/>
          </a:bodyPr>
          <a:lstStyle>
            <a:lvl1pPr algn="l">
              <a:defRPr sz="3600" b="1" i="0">
                <a:solidFill>
                  <a:srgbClr val="FEFFFF"/>
                </a:solidFill>
                <a:latin typeface="Calibri" panose="020F0502020204030204" pitchFamily="34" charset="0"/>
              </a:defRPr>
            </a:lvl1pPr>
          </a:lstStyle>
          <a:p>
            <a:r>
              <a:rPr lang="en-US" dirty="0" err="1"/>
              <a:t>Dialogi</a:t>
            </a:r>
            <a:endParaRPr lang="en-US" dirty="0"/>
          </a:p>
        </p:txBody>
      </p:sp>
    </p:spTree>
    <p:extLst>
      <p:ext uri="{BB962C8B-B14F-4D97-AF65-F5344CB8AC3E}">
        <p14:creationId xmlns:p14="http://schemas.microsoft.com/office/powerpoint/2010/main" val="343991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ukautettu asettelu">
    <p:bg>
      <p:bgPr>
        <a:solidFill>
          <a:schemeClr val="accent5"/>
        </a:solid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3793080F-207E-7544-0067-A77566F5F2C0}"/>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
        <p:nvSpPr>
          <p:cNvPr id="4" name="Subtitle 2">
            <a:extLst>
              <a:ext uri="{FF2B5EF4-FFF2-40B4-BE49-F238E27FC236}">
                <a16:creationId xmlns:a16="http://schemas.microsoft.com/office/drawing/2014/main" id="{D498E50A-5D13-943A-1093-6A38DC74EA0B}"/>
              </a:ext>
            </a:extLst>
          </p:cNvPr>
          <p:cNvSpPr>
            <a:spLocks noGrp="1"/>
          </p:cNvSpPr>
          <p:nvPr>
            <p:ph type="subTitle" idx="1"/>
          </p:nvPr>
        </p:nvSpPr>
        <p:spPr>
          <a:xfrm>
            <a:off x="720000" y="2138289"/>
            <a:ext cx="3774628" cy="1413803"/>
          </a:xfrm>
          <a:prstGeom prst="rect">
            <a:avLst/>
          </a:prstGeom>
        </p:spPr>
        <p:txBody>
          <a:bodyPr lIns="0">
            <a:normAutofit/>
          </a:bodyPr>
          <a:lstStyle>
            <a:lvl1pPr marL="0" indent="0" algn="l">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en-GB" dirty="0"/>
          </a:p>
        </p:txBody>
      </p:sp>
      <p:pic>
        <p:nvPicPr>
          <p:cNvPr id="5" name="Picture 7">
            <a:extLst>
              <a:ext uri="{FF2B5EF4-FFF2-40B4-BE49-F238E27FC236}">
                <a16:creationId xmlns:a16="http://schemas.microsoft.com/office/drawing/2014/main" id="{B7BA8E16-C08F-603F-E0F3-EB1684A11BD7}"/>
              </a:ext>
            </a:extLst>
          </p:cNvPr>
          <p:cNvPicPr>
            <a:picLocks noChangeAspect="1"/>
          </p:cNvPicPr>
          <p:nvPr userDrawn="1"/>
        </p:nvPicPr>
        <p:blipFill>
          <a:blip r:embed="rId2"/>
          <a:srcRect/>
          <a:stretch/>
        </p:blipFill>
        <p:spPr>
          <a:xfrm>
            <a:off x="560116" y="199573"/>
            <a:ext cx="1775762" cy="1077828"/>
          </a:xfrm>
          <a:prstGeom prst="rect">
            <a:avLst/>
          </a:prstGeom>
        </p:spPr>
      </p:pic>
      <p:sp>
        <p:nvSpPr>
          <p:cNvPr id="6" name="Tekstiruutu 5">
            <a:extLst>
              <a:ext uri="{FF2B5EF4-FFF2-40B4-BE49-F238E27FC236}">
                <a16:creationId xmlns:a16="http://schemas.microsoft.com/office/drawing/2014/main" id="{42A4DEDD-45DC-92BE-8277-726B8E6D5789}"/>
              </a:ext>
            </a:extLst>
          </p:cNvPr>
          <p:cNvSpPr txBox="1"/>
          <p:nvPr userDrawn="1"/>
        </p:nvSpPr>
        <p:spPr>
          <a:xfrm>
            <a:off x="720000" y="1277401"/>
            <a:ext cx="3852000" cy="646331"/>
          </a:xfrm>
          <a:prstGeom prst="rect">
            <a:avLst/>
          </a:prstGeom>
          <a:noFill/>
        </p:spPr>
        <p:txBody>
          <a:bodyPr wrap="square" lIns="0" rtlCol="0">
            <a:spAutoFit/>
          </a:bodyPr>
          <a:lstStyle/>
          <a:p>
            <a:r>
              <a:rPr lang="fi-FI" sz="1800" b="1" dirty="0"/>
              <a:t>Seurakunnan luottamushenkilöiden perehdytysmateriaalit 2023–2026</a:t>
            </a:r>
            <a:endParaRPr lang="fi-FI" b="1" dirty="0"/>
          </a:p>
        </p:txBody>
      </p:sp>
      <p:sp>
        <p:nvSpPr>
          <p:cNvPr id="7" name="Tekstiruutu 6">
            <a:extLst>
              <a:ext uri="{FF2B5EF4-FFF2-40B4-BE49-F238E27FC236}">
                <a16:creationId xmlns:a16="http://schemas.microsoft.com/office/drawing/2014/main" id="{561560F9-9211-81CB-00EA-4913A01A3406}"/>
              </a:ext>
            </a:extLst>
          </p:cNvPr>
          <p:cNvSpPr txBox="1"/>
          <p:nvPr userDrawn="1"/>
        </p:nvSpPr>
        <p:spPr>
          <a:xfrm>
            <a:off x="720000" y="3725627"/>
            <a:ext cx="4281065" cy="369332"/>
          </a:xfrm>
          <a:prstGeom prst="rect">
            <a:avLst/>
          </a:prstGeom>
          <a:noFill/>
        </p:spPr>
        <p:txBody>
          <a:bodyPr wrap="square" l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Kirkkopalvelut ry / STEP-opintokeskus 2023</a:t>
            </a:r>
            <a:endParaRPr lang="en-US" dirty="0"/>
          </a:p>
        </p:txBody>
      </p:sp>
    </p:spTree>
    <p:extLst>
      <p:ext uri="{BB962C8B-B14F-4D97-AF65-F5344CB8AC3E}">
        <p14:creationId xmlns:p14="http://schemas.microsoft.com/office/powerpoint/2010/main" val="202871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37209F-4924-95DC-B3C2-62338942AA1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EB5AA8D-8549-CE1C-904B-78BD778FF13A}"/>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2406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793747-CD81-65B6-5730-5F77D78F62E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CDF258B-D39E-1EEA-07C7-4CECF41E0290}"/>
              </a:ext>
            </a:extLst>
          </p:cNvPr>
          <p:cNvSpPr>
            <a:spLocks noGrp="1"/>
          </p:cNvSpPr>
          <p:nvPr>
            <p:ph sz="half" idx="1"/>
          </p:nvPr>
        </p:nvSpPr>
        <p:spPr>
          <a:xfrm>
            <a:off x="628650" y="1370013"/>
            <a:ext cx="3867150" cy="3262312"/>
          </a:xfrm>
        </p:spPr>
        <p:txBody>
          <a:bodyPr/>
          <a:lstStyle>
            <a:lvl1pPr>
              <a:defRPr sz="2400"/>
            </a:lvl1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a:extLst>
              <a:ext uri="{FF2B5EF4-FFF2-40B4-BE49-F238E27FC236}">
                <a16:creationId xmlns:a16="http://schemas.microsoft.com/office/drawing/2014/main" id="{218C0725-EDBF-C62A-D08C-ADD437B318D5}"/>
              </a:ext>
            </a:extLst>
          </p:cNvPr>
          <p:cNvSpPr>
            <a:spLocks noGrp="1"/>
          </p:cNvSpPr>
          <p:nvPr>
            <p:ph sz="half" idx="2"/>
          </p:nvPr>
        </p:nvSpPr>
        <p:spPr>
          <a:xfrm>
            <a:off x="4648200" y="1370013"/>
            <a:ext cx="3867150" cy="3262312"/>
          </a:xfrm>
        </p:spPr>
        <p:txBody>
          <a:bodyPr/>
          <a:lstStyle>
            <a:lvl1pPr>
              <a:defRPr sz="2400"/>
            </a:lvl1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1111844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1CB955-EC42-E200-B856-377D3FB50F48}"/>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1232995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9441118A-10D4-0CA6-E20D-5661CBEBEC8C}"/>
              </a:ext>
            </a:extLst>
          </p:cNvPr>
          <p:cNvSpPr>
            <a:spLocks noGrp="1"/>
          </p:cNvSpPr>
          <p:nvPr>
            <p:ph idx="1"/>
          </p:nvPr>
        </p:nvSpPr>
        <p:spPr>
          <a:xfrm>
            <a:off x="628650" y="1369219"/>
            <a:ext cx="7886700" cy="3263504"/>
          </a:xfrm>
          <a:prstGeom prst="rect">
            <a:avLst/>
          </a:prstGeom>
        </p:spPr>
        <p:txBody>
          <a:bodyPr vert="horz" lIns="91440" tIns="45720" rIns="91440" bIns="45720" rtlCol="0">
            <a:normAutofit/>
          </a:bodyPr>
          <a:lstStyle/>
          <a:p>
            <a:pPr lvl="0"/>
            <a:endParaRPr lang="en-GB" dirty="0"/>
          </a:p>
        </p:txBody>
      </p:sp>
    </p:spTree>
    <p:extLst>
      <p:ext uri="{BB962C8B-B14F-4D97-AF65-F5344CB8AC3E}">
        <p14:creationId xmlns:p14="http://schemas.microsoft.com/office/powerpoint/2010/main" val="1235322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BF6462-0392-2EC6-CA49-2638A51507D5}"/>
              </a:ext>
            </a:extLst>
          </p:cNvPr>
          <p:cNvSpPr>
            <a:spLocks noGrp="1"/>
          </p:cNvSpPr>
          <p:nvPr>
            <p:ph type="title"/>
          </p:nvPr>
        </p:nvSpPr>
        <p:spPr>
          <a:xfrm>
            <a:off x="630238" y="342900"/>
            <a:ext cx="2949575" cy="1200150"/>
          </a:xfrm>
        </p:spPr>
        <p:txBody>
          <a:bodyPr anchor="b">
            <a:noAutofit/>
          </a:bodyPr>
          <a:lstStyle>
            <a:lvl1pPr>
              <a:defRPr sz="2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A6C4055A-6EB4-8578-F70E-FD7C3DD7EBF3}"/>
              </a:ext>
            </a:extLst>
          </p:cNvPr>
          <p:cNvSpPr>
            <a:spLocks noGrp="1"/>
          </p:cNvSpPr>
          <p:nvPr>
            <p:ph idx="1"/>
          </p:nvPr>
        </p:nvSpPr>
        <p:spPr>
          <a:xfrm>
            <a:off x="3887788" y="342901"/>
            <a:ext cx="4629150" cy="4052888"/>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a:extLst>
              <a:ext uri="{FF2B5EF4-FFF2-40B4-BE49-F238E27FC236}">
                <a16:creationId xmlns:a16="http://schemas.microsoft.com/office/drawing/2014/main" id="{EC82949F-B98D-AE81-062B-1B63E14D575A}"/>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Tree>
    <p:extLst>
      <p:ext uri="{BB962C8B-B14F-4D97-AF65-F5344CB8AC3E}">
        <p14:creationId xmlns:p14="http://schemas.microsoft.com/office/powerpoint/2010/main" val="1030443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8E80C7-49CA-F26E-4826-1FADF172178A}"/>
              </a:ext>
            </a:extLst>
          </p:cNvPr>
          <p:cNvSpPr>
            <a:spLocks noGrp="1"/>
          </p:cNvSpPr>
          <p:nvPr>
            <p:ph type="title"/>
          </p:nvPr>
        </p:nvSpPr>
        <p:spPr>
          <a:xfrm>
            <a:off x="630238" y="342900"/>
            <a:ext cx="2949575" cy="1340756"/>
          </a:xfrm>
        </p:spPr>
        <p:txBody>
          <a:bodyPr anchor="b"/>
          <a:lstStyle>
            <a:lvl1pPr>
              <a:defRPr sz="3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Kuvan paikkamerkki 2">
            <a:extLst>
              <a:ext uri="{FF2B5EF4-FFF2-40B4-BE49-F238E27FC236}">
                <a16:creationId xmlns:a16="http://schemas.microsoft.com/office/drawing/2014/main" id="{860D023F-851A-F046-5ECB-EAC876E58A9C}"/>
              </a:ext>
            </a:extLst>
          </p:cNvPr>
          <p:cNvSpPr>
            <a:spLocks noGrp="1"/>
          </p:cNvSpPr>
          <p:nvPr>
            <p:ph type="pic" idx="1"/>
          </p:nvPr>
        </p:nvSpPr>
        <p:spPr>
          <a:xfrm>
            <a:off x="3887788" y="342901"/>
            <a:ext cx="4629150" cy="40528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6EE1A2EC-B777-6988-25A5-5C906DD6F5BF}"/>
              </a:ext>
            </a:extLst>
          </p:cNvPr>
          <p:cNvSpPr>
            <a:spLocks noGrp="1"/>
          </p:cNvSpPr>
          <p:nvPr>
            <p:ph type="body" sz="half" idx="2"/>
          </p:nvPr>
        </p:nvSpPr>
        <p:spPr>
          <a:xfrm>
            <a:off x="630238" y="1683656"/>
            <a:ext cx="2949575" cy="271848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Tree>
    <p:extLst>
      <p:ext uri="{BB962C8B-B14F-4D97-AF65-F5344CB8AC3E}">
        <p14:creationId xmlns:p14="http://schemas.microsoft.com/office/powerpoint/2010/main" val="3791165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_1">
    <p:bg>
      <p:bgPr>
        <a:solidFill>
          <a:schemeClr val="tx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0446E4-36E6-B34A-A2CF-FD5D37B351EB}"/>
              </a:ext>
            </a:extLst>
          </p:cNvPr>
          <p:cNvSpPr>
            <a:spLocks noGrp="1"/>
          </p:cNvSpPr>
          <p:nvPr>
            <p:ph type="ctrTitle"/>
          </p:nvPr>
        </p:nvSpPr>
        <p:spPr>
          <a:xfrm>
            <a:off x="720000" y="1567071"/>
            <a:ext cx="3426797" cy="1790700"/>
          </a:xfrm>
          <a:prstGeom prst="rect">
            <a:avLst/>
          </a:prstGeom>
        </p:spPr>
        <p:txBody>
          <a:bodyPr lIns="0" anchor="ctr">
            <a:noAutofit/>
          </a:bodyPr>
          <a:lstStyle>
            <a:lvl1pPr algn="l">
              <a:defRPr sz="3600" b="1" i="0">
                <a:solidFill>
                  <a:srgbClr val="FEFFFF"/>
                </a:solidFill>
                <a:latin typeface="Calibri" panose="020F0502020204030204" pitchFamily="34" charset="0"/>
              </a:defRPr>
            </a:lvl1pPr>
          </a:lstStyle>
          <a:p>
            <a:endParaRPr lang="en-US" dirty="0"/>
          </a:p>
        </p:txBody>
      </p:sp>
      <p:sp>
        <p:nvSpPr>
          <p:cNvPr id="11" name="Slide Number Placeholder 5">
            <a:extLst>
              <a:ext uri="{FF2B5EF4-FFF2-40B4-BE49-F238E27FC236}">
                <a16:creationId xmlns:a16="http://schemas.microsoft.com/office/drawing/2014/main" id="{60D4B45E-5FEF-A14E-96B7-640E25CFE157}"/>
              </a:ext>
            </a:extLst>
          </p:cNvPr>
          <p:cNvSpPr>
            <a:spLocks noGrp="1"/>
          </p:cNvSpPr>
          <p:nvPr>
            <p:ph type="sldNum" sz="quarter" idx="4"/>
          </p:nvPr>
        </p:nvSpPr>
        <p:spPr>
          <a:xfrm>
            <a:off x="7015511" y="4712569"/>
            <a:ext cx="2057400" cy="273844"/>
          </a:xfrm>
          <a:prstGeom prst="rect">
            <a:avLst/>
          </a:prstGeom>
        </p:spPr>
        <p:txBody>
          <a:bodyPr vert="horz" lIns="91440" tIns="45720" rIns="91440" bIns="45720" rtlCol="0" anchor="ctr"/>
          <a:lstStyle>
            <a:lvl1pPr algn="r">
              <a:defRPr sz="900" b="0" i="0">
                <a:solidFill>
                  <a:srgbClr val="FEFFFF"/>
                </a:solidFill>
                <a:latin typeface="Calibri" panose="020F0502020204030204" pitchFamily="34" charset="0"/>
              </a:defRPr>
            </a:lvl1pPr>
          </a:lstStyle>
          <a:p>
            <a:fld id="{F6C26B11-E21A-5446-B2BC-C9E9626207CF}" type="slidenum">
              <a:rPr lang="en-FI" smtClean="0"/>
              <a:pPr/>
              <a:t>‹#›</a:t>
            </a:fld>
            <a:endParaRPr lang="en-FI"/>
          </a:p>
        </p:txBody>
      </p:sp>
      <p:pic>
        <p:nvPicPr>
          <p:cNvPr id="9" name="Picture 8">
            <a:extLst>
              <a:ext uri="{FF2B5EF4-FFF2-40B4-BE49-F238E27FC236}">
                <a16:creationId xmlns:a16="http://schemas.microsoft.com/office/drawing/2014/main" id="{850F7684-BB7D-7949-BA97-74E9E273D345}"/>
              </a:ext>
            </a:extLst>
          </p:cNvPr>
          <p:cNvPicPr>
            <a:picLocks noChangeAspect="1"/>
          </p:cNvPicPr>
          <p:nvPr userDrawn="1"/>
        </p:nvPicPr>
        <p:blipFill>
          <a:blip r:embed="rId2"/>
          <a:srcRect/>
          <a:stretch/>
        </p:blipFill>
        <p:spPr>
          <a:xfrm>
            <a:off x="208900" y="4551180"/>
            <a:ext cx="891576" cy="446715"/>
          </a:xfrm>
          <a:prstGeom prst="rect">
            <a:avLst/>
          </a:prstGeom>
        </p:spPr>
      </p:pic>
      <p:sp>
        <p:nvSpPr>
          <p:cNvPr id="2" name="Footer Placeholder 4">
            <a:extLst>
              <a:ext uri="{FF2B5EF4-FFF2-40B4-BE49-F238E27FC236}">
                <a16:creationId xmlns:a16="http://schemas.microsoft.com/office/drawing/2014/main" id="{D719939E-4131-290F-952C-117C31B24DBF}"/>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rgbClr val="FEFFFF"/>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Tree>
    <p:extLst>
      <p:ext uri="{BB962C8B-B14F-4D97-AF65-F5344CB8AC3E}">
        <p14:creationId xmlns:p14="http://schemas.microsoft.com/office/powerpoint/2010/main" val="1088015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otsikko_2">
    <p:bg>
      <p:bgPr>
        <a:solidFill>
          <a:schemeClr val="tx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EDCE989-CF7A-0645-8700-1E96933C2235}"/>
              </a:ext>
            </a:extLst>
          </p:cNvPr>
          <p:cNvSpPr>
            <a:spLocks noGrp="1"/>
          </p:cNvSpPr>
          <p:nvPr>
            <p:ph type="ctrTitle"/>
          </p:nvPr>
        </p:nvSpPr>
        <p:spPr>
          <a:xfrm>
            <a:off x="720000" y="1567071"/>
            <a:ext cx="5802249" cy="1790700"/>
          </a:xfrm>
          <a:prstGeom prst="rect">
            <a:avLst/>
          </a:prstGeom>
        </p:spPr>
        <p:txBody>
          <a:bodyPr lIns="0" anchor="ctr">
            <a:noAutofit/>
          </a:bodyPr>
          <a:lstStyle>
            <a:lvl1pPr algn="l">
              <a:defRPr sz="3600" b="1" i="0">
                <a:solidFill>
                  <a:srgbClr val="FEFFFF"/>
                </a:solidFill>
                <a:latin typeface="Calibri" panose="020F0502020204030204" pitchFamily="34" charset="0"/>
              </a:defRPr>
            </a:lvl1pPr>
          </a:lstStyle>
          <a:p>
            <a:endParaRPr lang="en-US" dirty="0"/>
          </a:p>
        </p:txBody>
      </p:sp>
      <p:sp>
        <p:nvSpPr>
          <p:cNvPr id="13" name="Slide Number Placeholder 5">
            <a:extLst>
              <a:ext uri="{FF2B5EF4-FFF2-40B4-BE49-F238E27FC236}">
                <a16:creationId xmlns:a16="http://schemas.microsoft.com/office/drawing/2014/main" id="{A244850A-9561-5843-A9B8-D505E41532A9}"/>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rgbClr val="FEFFFF"/>
                </a:solidFill>
                <a:latin typeface="Calibri" panose="020F0502020204030204" pitchFamily="34" charset="0"/>
              </a:defRPr>
            </a:lvl1pPr>
          </a:lstStyle>
          <a:p>
            <a:fld id="{F6C26B11-E21A-5446-B2BC-C9E9626207CF}" type="slidenum">
              <a:rPr lang="en-FI" smtClean="0"/>
              <a:pPr/>
              <a:t>‹#›</a:t>
            </a:fld>
            <a:endParaRPr lang="en-FI"/>
          </a:p>
        </p:txBody>
      </p:sp>
      <p:pic>
        <p:nvPicPr>
          <p:cNvPr id="5" name="Picture 4">
            <a:extLst>
              <a:ext uri="{FF2B5EF4-FFF2-40B4-BE49-F238E27FC236}">
                <a16:creationId xmlns:a16="http://schemas.microsoft.com/office/drawing/2014/main" id="{03A346DC-FE04-314B-9E7C-B93FE5D568D0}"/>
              </a:ext>
            </a:extLst>
          </p:cNvPr>
          <p:cNvPicPr>
            <a:picLocks noChangeAspect="1"/>
          </p:cNvPicPr>
          <p:nvPr userDrawn="1"/>
        </p:nvPicPr>
        <p:blipFill>
          <a:blip r:embed="rId2"/>
          <a:srcRect/>
          <a:stretch/>
        </p:blipFill>
        <p:spPr>
          <a:xfrm>
            <a:off x="208900" y="4551180"/>
            <a:ext cx="891576" cy="446715"/>
          </a:xfrm>
          <a:prstGeom prst="rect">
            <a:avLst/>
          </a:prstGeom>
        </p:spPr>
      </p:pic>
      <p:sp>
        <p:nvSpPr>
          <p:cNvPr id="3" name="Footer Placeholder 4">
            <a:extLst>
              <a:ext uri="{FF2B5EF4-FFF2-40B4-BE49-F238E27FC236}">
                <a16:creationId xmlns:a16="http://schemas.microsoft.com/office/drawing/2014/main" id="{B7F33286-7CFD-B484-4AC7-AE3D548CE9DB}"/>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rgbClr val="FEFFFF"/>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Tree>
    <p:extLst>
      <p:ext uri="{BB962C8B-B14F-4D97-AF65-F5344CB8AC3E}">
        <p14:creationId xmlns:p14="http://schemas.microsoft.com/office/powerpoint/2010/main" val="2836693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äliotsikko_3">
    <p:bg>
      <p:bgPr>
        <a:solidFill>
          <a:schemeClr val="accent5"/>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0446E4-36E6-B34A-A2CF-FD5D37B351EB}"/>
              </a:ext>
            </a:extLst>
          </p:cNvPr>
          <p:cNvSpPr>
            <a:spLocks noGrp="1"/>
          </p:cNvSpPr>
          <p:nvPr>
            <p:ph type="ctrTitle"/>
          </p:nvPr>
        </p:nvSpPr>
        <p:spPr>
          <a:xfrm>
            <a:off x="720000" y="1567071"/>
            <a:ext cx="3426797" cy="1790700"/>
          </a:xfrm>
          <a:prstGeom prst="rect">
            <a:avLst/>
          </a:prstGeom>
        </p:spPr>
        <p:txBody>
          <a:bodyPr lIns="0" anchor="ctr">
            <a:noAutofit/>
          </a:bodyPr>
          <a:lstStyle>
            <a:lvl1pPr algn="l">
              <a:defRPr sz="3600" b="1" i="0">
                <a:solidFill>
                  <a:schemeClr val="bg1"/>
                </a:solidFill>
                <a:latin typeface="Calibri" panose="020F0502020204030204" pitchFamily="34" charset="0"/>
              </a:defRPr>
            </a:lvl1pPr>
          </a:lstStyle>
          <a:p>
            <a:endParaRPr lang="en-US" dirty="0"/>
          </a:p>
        </p:txBody>
      </p:sp>
      <p:sp>
        <p:nvSpPr>
          <p:cNvPr id="11" name="Slide Number Placeholder 5">
            <a:extLst>
              <a:ext uri="{FF2B5EF4-FFF2-40B4-BE49-F238E27FC236}">
                <a16:creationId xmlns:a16="http://schemas.microsoft.com/office/drawing/2014/main" id="{60D4B45E-5FEF-A14E-96B7-640E25CFE15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3" name="Picture 7">
            <a:extLst>
              <a:ext uri="{FF2B5EF4-FFF2-40B4-BE49-F238E27FC236}">
                <a16:creationId xmlns:a16="http://schemas.microsoft.com/office/drawing/2014/main" id="{554F71D7-3ABC-201D-BED5-5C8E79EEB194}"/>
              </a:ext>
            </a:extLst>
          </p:cNvPr>
          <p:cNvPicPr>
            <a:picLocks noChangeAspect="1"/>
          </p:cNvPicPr>
          <p:nvPr userDrawn="1"/>
        </p:nvPicPr>
        <p:blipFill>
          <a:blip r:embed="rId2"/>
          <a:srcRect/>
          <a:stretch/>
        </p:blipFill>
        <p:spPr>
          <a:xfrm>
            <a:off x="71089" y="4354862"/>
            <a:ext cx="1197300" cy="726720"/>
          </a:xfrm>
          <a:prstGeom prst="rect">
            <a:avLst/>
          </a:prstGeom>
        </p:spPr>
      </p:pic>
      <p:sp>
        <p:nvSpPr>
          <p:cNvPr id="2" name="Footer Placeholder 4">
            <a:extLst>
              <a:ext uri="{FF2B5EF4-FFF2-40B4-BE49-F238E27FC236}">
                <a16:creationId xmlns:a16="http://schemas.microsoft.com/office/drawing/2014/main" id="{F839FAD6-9A09-E704-9663-791AE4D4FB6E}"/>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2650147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_1">
    <p:bg>
      <p:bgPr>
        <a:solidFill>
          <a:schemeClr val="tx1"/>
        </a:solidFill>
        <a:effectLst/>
      </p:bgPr>
    </p:bg>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51E89F75-98B6-4C49-813F-BC52113A3401}"/>
              </a:ext>
            </a:extLst>
          </p:cNvPr>
          <p:cNvSpPr>
            <a:spLocks noGrp="1"/>
          </p:cNvSpPr>
          <p:nvPr>
            <p:ph type="ftr" sz="quarter" idx="3"/>
          </p:nvPr>
        </p:nvSpPr>
        <p:spPr>
          <a:xfrm>
            <a:off x="1260000" y="4795200"/>
            <a:ext cx="5636419" cy="161770"/>
          </a:xfrm>
          <a:prstGeom prst="rect">
            <a:avLst/>
          </a:prstGeom>
        </p:spPr>
        <p:txBody>
          <a:bodyPr vert="horz" lIns="91440" tIns="45720" rIns="91440" bIns="45720" rtlCol="0" anchor="ctr"/>
          <a:lstStyle>
            <a:lvl1pPr algn="l">
              <a:defRPr sz="900" b="0" i="0">
                <a:solidFill>
                  <a:srgbClr val="FEFFFF"/>
                </a:solidFill>
                <a:latin typeface="Calibri Light" panose="020F0302020204030204" pitchFamily="34" charset="0"/>
              </a:defRPr>
            </a:lvl1pPr>
          </a:lstStyle>
          <a:p>
            <a:r>
              <a:rPr lang="en-GB"/>
              <a:t>Footeria voi muokata / poistaa kokonaan: Insert &gt; Header and Footer</a:t>
            </a:r>
            <a:endParaRPr lang="en-FI"/>
          </a:p>
        </p:txBody>
      </p:sp>
      <p:sp>
        <p:nvSpPr>
          <p:cNvPr id="7" name="Subtitle 2">
            <a:extLst>
              <a:ext uri="{FF2B5EF4-FFF2-40B4-BE49-F238E27FC236}">
                <a16:creationId xmlns:a16="http://schemas.microsoft.com/office/drawing/2014/main" id="{48B59B65-8F85-944B-864B-D87230513567}"/>
              </a:ext>
            </a:extLst>
          </p:cNvPr>
          <p:cNvSpPr>
            <a:spLocks noGrp="1"/>
          </p:cNvSpPr>
          <p:nvPr>
            <p:ph type="subTitle" idx="1"/>
          </p:nvPr>
        </p:nvSpPr>
        <p:spPr>
          <a:xfrm>
            <a:off x="737700" y="3333498"/>
            <a:ext cx="3426796" cy="881241"/>
          </a:xfrm>
          <a:prstGeom prst="rect">
            <a:avLst/>
          </a:prstGeom>
        </p:spPr>
        <p:txBody>
          <a:bodyPr lIns="0">
            <a:normAutofit/>
          </a:bodyPr>
          <a:lstStyle>
            <a:lvl1pPr marL="0" indent="0" algn="l">
              <a:buNone/>
              <a:defRPr sz="1600" b="0" i="0">
                <a:solidFill>
                  <a:srgbClr val="FEFFFF"/>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8" name="Straight Connector 7">
            <a:extLst>
              <a:ext uri="{FF2B5EF4-FFF2-40B4-BE49-F238E27FC236}">
                <a16:creationId xmlns:a16="http://schemas.microsoft.com/office/drawing/2014/main" id="{4B758784-C4A3-9C40-AA66-8FFB9DD1A5D9}"/>
              </a:ext>
            </a:extLst>
          </p:cNvPr>
          <p:cNvCxnSpPr>
            <a:cxnSpLocks/>
          </p:cNvCxnSpPr>
          <p:nvPr userDrawn="1"/>
        </p:nvCxnSpPr>
        <p:spPr>
          <a:xfrm>
            <a:off x="737699" y="3171133"/>
            <a:ext cx="3426797" cy="0"/>
          </a:xfrm>
          <a:prstGeom prst="line">
            <a:avLst/>
          </a:prstGeom>
          <a:ln w="9525">
            <a:solidFill>
              <a:srgbClr val="FEFFFF"/>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E8635AE2-5005-E944-837A-DC5AE538CBD7}"/>
              </a:ext>
            </a:extLst>
          </p:cNvPr>
          <p:cNvPicPr>
            <a:picLocks noChangeAspect="1"/>
          </p:cNvPicPr>
          <p:nvPr userDrawn="1"/>
        </p:nvPicPr>
        <p:blipFill>
          <a:blip r:embed="rId2"/>
          <a:srcRect/>
          <a:stretch/>
        </p:blipFill>
        <p:spPr>
          <a:xfrm>
            <a:off x="235698" y="211238"/>
            <a:ext cx="1425793" cy="714379"/>
          </a:xfrm>
          <a:prstGeom prst="rect">
            <a:avLst/>
          </a:prstGeom>
        </p:spPr>
      </p:pic>
      <p:sp>
        <p:nvSpPr>
          <p:cNvPr id="2" name="Title 1">
            <a:extLst>
              <a:ext uri="{FF2B5EF4-FFF2-40B4-BE49-F238E27FC236}">
                <a16:creationId xmlns:a16="http://schemas.microsoft.com/office/drawing/2014/main" id="{B979769E-E34E-BCBE-632C-FC91AF9A4746}"/>
              </a:ext>
            </a:extLst>
          </p:cNvPr>
          <p:cNvSpPr>
            <a:spLocks noGrp="1"/>
          </p:cNvSpPr>
          <p:nvPr>
            <p:ph type="ctrTitle"/>
          </p:nvPr>
        </p:nvSpPr>
        <p:spPr>
          <a:xfrm>
            <a:off x="737699" y="1643750"/>
            <a:ext cx="3591748" cy="1278468"/>
          </a:xfrm>
          <a:prstGeom prst="rect">
            <a:avLst/>
          </a:prstGeom>
        </p:spPr>
        <p:txBody>
          <a:bodyPr lIns="0" anchor="b">
            <a:noAutofit/>
          </a:bodyPr>
          <a:lstStyle>
            <a:lvl1pPr algn="l">
              <a:defRPr sz="3600" b="1" i="0">
                <a:solidFill>
                  <a:srgbClr val="FEFFFF"/>
                </a:solidFill>
                <a:latin typeface="Calibri" panose="020F0502020204030204" pitchFamily="34" charset="0"/>
              </a:defRPr>
            </a:lvl1pPr>
          </a:lstStyle>
          <a:p>
            <a:endParaRPr lang="en-US" dirty="0"/>
          </a:p>
        </p:txBody>
      </p:sp>
    </p:spTree>
    <p:extLst>
      <p:ext uri="{BB962C8B-B14F-4D97-AF65-F5344CB8AC3E}">
        <p14:creationId xmlns:p14="http://schemas.microsoft.com/office/powerpoint/2010/main" val="2832756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äliotsikko_4">
    <p:bg>
      <p:bgPr>
        <a:solidFill>
          <a:schemeClr val="accent5"/>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EDCE989-CF7A-0645-8700-1E96933C2235}"/>
              </a:ext>
            </a:extLst>
          </p:cNvPr>
          <p:cNvSpPr>
            <a:spLocks noGrp="1"/>
          </p:cNvSpPr>
          <p:nvPr>
            <p:ph type="ctrTitle"/>
          </p:nvPr>
        </p:nvSpPr>
        <p:spPr>
          <a:xfrm>
            <a:off x="720000" y="1567071"/>
            <a:ext cx="5802249" cy="1790700"/>
          </a:xfrm>
          <a:prstGeom prst="rect">
            <a:avLst/>
          </a:prstGeom>
        </p:spPr>
        <p:txBody>
          <a:bodyPr lIns="0" anchor="ctr">
            <a:noAutofit/>
          </a:bodyPr>
          <a:lstStyle>
            <a:lvl1pPr algn="l">
              <a:defRPr sz="3600" b="1" i="0">
                <a:solidFill>
                  <a:schemeClr val="bg1"/>
                </a:solidFill>
                <a:latin typeface="Calibri" panose="020F0502020204030204" pitchFamily="34" charset="0"/>
              </a:defRPr>
            </a:lvl1pPr>
          </a:lstStyle>
          <a:p>
            <a:endParaRPr lang="en-US" dirty="0"/>
          </a:p>
        </p:txBody>
      </p:sp>
      <p:sp>
        <p:nvSpPr>
          <p:cNvPr id="13" name="Slide Number Placeholder 5">
            <a:extLst>
              <a:ext uri="{FF2B5EF4-FFF2-40B4-BE49-F238E27FC236}">
                <a16:creationId xmlns:a16="http://schemas.microsoft.com/office/drawing/2014/main" id="{A244850A-9561-5843-A9B8-D505E41532A9}"/>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ACCC3981-CE88-C6DA-B566-B18F16DB42A7}"/>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D91C30F8-58E3-C2FA-6839-1FABE2B23071}"/>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3179037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äliotsikko_5">
    <p:bg>
      <p:bgPr>
        <a:solidFill>
          <a:schemeClr val="bg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0446E4-36E6-B34A-A2CF-FD5D37B351EB}"/>
              </a:ext>
            </a:extLst>
          </p:cNvPr>
          <p:cNvSpPr>
            <a:spLocks noGrp="1"/>
          </p:cNvSpPr>
          <p:nvPr>
            <p:ph type="ctrTitle"/>
          </p:nvPr>
        </p:nvSpPr>
        <p:spPr>
          <a:xfrm>
            <a:off x="720000" y="1567071"/>
            <a:ext cx="3426797" cy="1790700"/>
          </a:xfrm>
          <a:prstGeom prst="rect">
            <a:avLst/>
          </a:prstGeom>
        </p:spPr>
        <p:txBody>
          <a:bodyPr lIns="0" anchor="ctr">
            <a:noAutofit/>
          </a:bodyPr>
          <a:lstStyle>
            <a:lvl1pPr algn="l">
              <a:defRPr sz="3600" b="1" i="0">
                <a:solidFill>
                  <a:schemeClr val="bg1"/>
                </a:solidFill>
                <a:latin typeface="Calibri" panose="020F0502020204030204" pitchFamily="34" charset="0"/>
              </a:defRPr>
            </a:lvl1pPr>
          </a:lstStyle>
          <a:p>
            <a:endParaRPr lang="en-US" dirty="0"/>
          </a:p>
        </p:txBody>
      </p:sp>
      <p:sp>
        <p:nvSpPr>
          <p:cNvPr id="11" name="Slide Number Placeholder 5">
            <a:extLst>
              <a:ext uri="{FF2B5EF4-FFF2-40B4-BE49-F238E27FC236}">
                <a16:creationId xmlns:a16="http://schemas.microsoft.com/office/drawing/2014/main" id="{60D4B45E-5FEF-A14E-96B7-640E25CFE15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FB3D1A69-A254-54F2-A31C-088E777590D0}"/>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BA4753D9-EDE8-D84F-CCB6-1AFAA4207DCF}"/>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034286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äliotsikko_6">
    <p:bg>
      <p:bgPr>
        <a:solidFill>
          <a:schemeClr val="bg2"/>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EDCE989-CF7A-0645-8700-1E96933C2235}"/>
              </a:ext>
            </a:extLst>
          </p:cNvPr>
          <p:cNvSpPr>
            <a:spLocks noGrp="1"/>
          </p:cNvSpPr>
          <p:nvPr>
            <p:ph type="ctrTitle"/>
          </p:nvPr>
        </p:nvSpPr>
        <p:spPr>
          <a:xfrm>
            <a:off x="720000" y="1567071"/>
            <a:ext cx="5802249" cy="1790700"/>
          </a:xfrm>
          <a:prstGeom prst="rect">
            <a:avLst/>
          </a:prstGeom>
        </p:spPr>
        <p:txBody>
          <a:bodyPr lIns="0" anchor="ctr">
            <a:noAutofit/>
          </a:bodyPr>
          <a:lstStyle>
            <a:lvl1pPr algn="l">
              <a:defRPr sz="3600" b="1" i="0">
                <a:solidFill>
                  <a:schemeClr val="bg1"/>
                </a:solidFill>
                <a:latin typeface="Calibri" panose="020F0502020204030204" pitchFamily="34" charset="0"/>
              </a:defRPr>
            </a:lvl1pPr>
          </a:lstStyle>
          <a:p>
            <a:endParaRPr lang="en-US" dirty="0"/>
          </a:p>
        </p:txBody>
      </p:sp>
      <p:sp>
        <p:nvSpPr>
          <p:cNvPr id="13" name="Slide Number Placeholder 5">
            <a:extLst>
              <a:ext uri="{FF2B5EF4-FFF2-40B4-BE49-F238E27FC236}">
                <a16:creationId xmlns:a16="http://schemas.microsoft.com/office/drawing/2014/main" id="{A244850A-9561-5843-A9B8-D505E41532A9}"/>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9090EE06-26B1-DCE2-92AA-DABB1A6E7EFE}"/>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94281525-B430-A619-BF1E-3D5172FA92D7}"/>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3573700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äliotsikko_7">
    <p:bg>
      <p:bgPr>
        <a:solidFill>
          <a:srgbClr val="FEFFFF"/>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0446E4-36E6-B34A-A2CF-FD5D37B351EB}"/>
              </a:ext>
            </a:extLst>
          </p:cNvPr>
          <p:cNvSpPr>
            <a:spLocks noGrp="1"/>
          </p:cNvSpPr>
          <p:nvPr>
            <p:ph type="ctrTitle"/>
          </p:nvPr>
        </p:nvSpPr>
        <p:spPr>
          <a:xfrm>
            <a:off x="720000" y="1567071"/>
            <a:ext cx="3426797" cy="1790700"/>
          </a:xfrm>
          <a:prstGeom prst="rect">
            <a:avLst/>
          </a:prstGeom>
        </p:spPr>
        <p:txBody>
          <a:bodyPr lIns="0" anchor="ctr">
            <a:noAutofit/>
          </a:bodyPr>
          <a:lstStyle>
            <a:lvl1pPr algn="l">
              <a:defRPr sz="3600" b="1" i="0">
                <a:solidFill>
                  <a:schemeClr val="tx1"/>
                </a:solidFill>
                <a:latin typeface="Calibri" panose="020F0502020204030204" pitchFamily="34" charset="0"/>
              </a:defRPr>
            </a:lvl1pPr>
          </a:lstStyle>
          <a:p>
            <a:endParaRPr lang="en-US" dirty="0"/>
          </a:p>
        </p:txBody>
      </p:sp>
      <p:sp>
        <p:nvSpPr>
          <p:cNvPr id="11" name="Slide Number Placeholder 5">
            <a:extLst>
              <a:ext uri="{FF2B5EF4-FFF2-40B4-BE49-F238E27FC236}">
                <a16:creationId xmlns:a16="http://schemas.microsoft.com/office/drawing/2014/main" id="{60D4B45E-5FEF-A14E-96B7-640E25CFE15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B61AF86D-71C2-598D-17CE-844442CAB4DB}"/>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689CD604-B391-4FDD-9C76-E14E8F6DF716}"/>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814411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äliotsikko_8">
    <p:bg>
      <p:bgPr>
        <a:solidFill>
          <a:srgbClr val="FEFFFF"/>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F04C471-3E05-7A45-9469-799993607679}"/>
              </a:ext>
            </a:extLst>
          </p:cNvPr>
          <p:cNvSpPr>
            <a:spLocks noGrp="1"/>
          </p:cNvSpPr>
          <p:nvPr>
            <p:ph type="ctrTitle"/>
          </p:nvPr>
        </p:nvSpPr>
        <p:spPr>
          <a:xfrm>
            <a:off x="720000" y="1567071"/>
            <a:ext cx="5802249" cy="1790700"/>
          </a:xfrm>
          <a:prstGeom prst="rect">
            <a:avLst/>
          </a:prstGeom>
        </p:spPr>
        <p:txBody>
          <a:bodyPr lIns="0" anchor="ctr">
            <a:noAutofit/>
          </a:bodyPr>
          <a:lstStyle>
            <a:lvl1pPr algn="l">
              <a:defRPr sz="3600" b="1" i="0">
                <a:solidFill>
                  <a:schemeClr val="tx1"/>
                </a:solidFill>
                <a:latin typeface="Calibri" panose="020F0502020204030204" pitchFamily="34" charset="0"/>
              </a:defRPr>
            </a:lvl1pPr>
          </a:lstStyle>
          <a:p>
            <a:endParaRPr lang="en-US" dirty="0"/>
          </a:p>
        </p:txBody>
      </p:sp>
      <p:sp>
        <p:nvSpPr>
          <p:cNvPr id="13" name="Slide Number Placeholder 5">
            <a:extLst>
              <a:ext uri="{FF2B5EF4-FFF2-40B4-BE49-F238E27FC236}">
                <a16:creationId xmlns:a16="http://schemas.microsoft.com/office/drawing/2014/main" id="{B30622C9-AC1D-4C47-91F9-B0E7F1D8CAE4}"/>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pic>
        <p:nvPicPr>
          <p:cNvPr id="2" name="Picture 7">
            <a:extLst>
              <a:ext uri="{FF2B5EF4-FFF2-40B4-BE49-F238E27FC236}">
                <a16:creationId xmlns:a16="http://schemas.microsoft.com/office/drawing/2014/main" id="{9A1C02E8-CBD4-32D3-BEEC-862AEBBB632E}"/>
              </a:ext>
            </a:extLst>
          </p:cNvPr>
          <p:cNvPicPr>
            <a:picLocks noChangeAspect="1"/>
          </p:cNvPicPr>
          <p:nvPr userDrawn="1"/>
        </p:nvPicPr>
        <p:blipFill>
          <a:blip r:embed="rId2"/>
          <a:srcRect/>
          <a:stretch/>
        </p:blipFill>
        <p:spPr>
          <a:xfrm>
            <a:off x="71089" y="4354862"/>
            <a:ext cx="1197300" cy="726720"/>
          </a:xfrm>
          <a:prstGeom prst="rect">
            <a:avLst/>
          </a:prstGeom>
        </p:spPr>
      </p:pic>
      <p:sp>
        <p:nvSpPr>
          <p:cNvPr id="3" name="Footer Placeholder 4">
            <a:extLst>
              <a:ext uri="{FF2B5EF4-FFF2-40B4-BE49-F238E27FC236}">
                <a16:creationId xmlns:a16="http://schemas.microsoft.com/office/drawing/2014/main" id="{A382D447-817E-24C6-F329-BB23F78FD9FF}"/>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573648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Mukautettu asettelu">
    <p:bg>
      <p:bgPr>
        <a:solidFill>
          <a:schemeClr val="accent5"/>
        </a:solid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3793080F-207E-7544-0067-A77566F5F2C0}"/>
              </a:ext>
            </a:extLst>
          </p:cNvPr>
          <p:cNvSpPr>
            <a:spLocks noGrp="1"/>
          </p:cNvSpPr>
          <p:nvPr>
            <p:ph type="ftr" sz="quarter" idx="3"/>
          </p:nvPr>
        </p:nvSpPr>
        <p:spPr>
          <a:xfrm>
            <a:off x="1260000" y="4795200"/>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
        <p:nvSpPr>
          <p:cNvPr id="4" name="Subtitle 2">
            <a:extLst>
              <a:ext uri="{FF2B5EF4-FFF2-40B4-BE49-F238E27FC236}">
                <a16:creationId xmlns:a16="http://schemas.microsoft.com/office/drawing/2014/main" id="{D498E50A-5D13-943A-1093-6A38DC74EA0B}"/>
              </a:ext>
            </a:extLst>
          </p:cNvPr>
          <p:cNvSpPr>
            <a:spLocks noGrp="1"/>
          </p:cNvSpPr>
          <p:nvPr>
            <p:ph type="subTitle" idx="1"/>
          </p:nvPr>
        </p:nvSpPr>
        <p:spPr>
          <a:xfrm>
            <a:off x="720000" y="2138289"/>
            <a:ext cx="3774628" cy="1413803"/>
          </a:xfrm>
          <a:prstGeom prst="rect">
            <a:avLst/>
          </a:prstGeom>
        </p:spPr>
        <p:txBody>
          <a:bodyPr lIns="0">
            <a:normAutofit/>
          </a:bodyPr>
          <a:lstStyle>
            <a:lvl1pPr marL="0" indent="0" algn="l">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en-GB" dirty="0"/>
          </a:p>
        </p:txBody>
      </p:sp>
      <p:pic>
        <p:nvPicPr>
          <p:cNvPr id="5" name="Picture 7">
            <a:extLst>
              <a:ext uri="{FF2B5EF4-FFF2-40B4-BE49-F238E27FC236}">
                <a16:creationId xmlns:a16="http://schemas.microsoft.com/office/drawing/2014/main" id="{B7BA8E16-C08F-603F-E0F3-EB1684A11BD7}"/>
              </a:ext>
            </a:extLst>
          </p:cNvPr>
          <p:cNvPicPr>
            <a:picLocks noChangeAspect="1"/>
          </p:cNvPicPr>
          <p:nvPr userDrawn="1"/>
        </p:nvPicPr>
        <p:blipFill>
          <a:blip r:embed="rId2"/>
          <a:srcRect/>
          <a:stretch/>
        </p:blipFill>
        <p:spPr>
          <a:xfrm>
            <a:off x="560116" y="199573"/>
            <a:ext cx="1775762" cy="1077828"/>
          </a:xfrm>
          <a:prstGeom prst="rect">
            <a:avLst/>
          </a:prstGeom>
        </p:spPr>
      </p:pic>
      <p:sp>
        <p:nvSpPr>
          <p:cNvPr id="6" name="Tekstiruutu 5">
            <a:extLst>
              <a:ext uri="{FF2B5EF4-FFF2-40B4-BE49-F238E27FC236}">
                <a16:creationId xmlns:a16="http://schemas.microsoft.com/office/drawing/2014/main" id="{42A4DEDD-45DC-92BE-8277-726B8E6D5789}"/>
              </a:ext>
            </a:extLst>
          </p:cNvPr>
          <p:cNvSpPr txBox="1"/>
          <p:nvPr userDrawn="1"/>
        </p:nvSpPr>
        <p:spPr>
          <a:xfrm>
            <a:off x="720000" y="1277401"/>
            <a:ext cx="3852000" cy="646331"/>
          </a:xfrm>
          <a:prstGeom prst="rect">
            <a:avLst/>
          </a:prstGeom>
          <a:noFill/>
        </p:spPr>
        <p:txBody>
          <a:bodyPr wrap="square" lIns="0" rtlCol="0">
            <a:spAutoFit/>
          </a:bodyPr>
          <a:lstStyle/>
          <a:p>
            <a:r>
              <a:rPr lang="fi-FI" sz="1800" b="1" dirty="0"/>
              <a:t>Seurakunnan luottamushenkilöiden teemamateriaalit 2023–2026</a:t>
            </a:r>
            <a:endParaRPr lang="fi-FI" b="1" dirty="0"/>
          </a:p>
        </p:txBody>
      </p:sp>
      <p:sp>
        <p:nvSpPr>
          <p:cNvPr id="7" name="Tekstiruutu 6">
            <a:extLst>
              <a:ext uri="{FF2B5EF4-FFF2-40B4-BE49-F238E27FC236}">
                <a16:creationId xmlns:a16="http://schemas.microsoft.com/office/drawing/2014/main" id="{561560F9-9211-81CB-00EA-4913A01A3406}"/>
              </a:ext>
            </a:extLst>
          </p:cNvPr>
          <p:cNvSpPr txBox="1"/>
          <p:nvPr userDrawn="1"/>
        </p:nvSpPr>
        <p:spPr>
          <a:xfrm>
            <a:off x="720000" y="3725627"/>
            <a:ext cx="4281065" cy="369332"/>
          </a:xfrm>
          <a:prstGeom prst="rect">
            <a:avLst/>
          </a:prstGeom>
          <a:noFill/>
        </p:spPr>
        <p:txBody>
          <a:bodyPr wrap="square" l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Kirkkopalvelut ry / STEP-opintokeskus 2023</a:t>
            </a:r>
            <a:endParaRPr lang="en-US" dirty="0"/>
          </a:p>
        </p:txBody>
      </p:sp>
    </p:spTree>
    <p:extLst>
      <p:ext uri="{BB962C8B-B14F-4D97-AF65-F5344CB8AC3E}">
        <p14:creationId xmlns:p14="http://schemas.microsoft.com/office/powerpoint/2010/main" val="2078835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a:latin typeface="Calibri" panose="020F0502020204030204" pitchFamily="34" charset="0"/>
              </a:defRPr>
            </a:lvl1pPr>
          </a:lstStyle>
          <a:p>
            <a:endParaRPr lang="en-US" dirty="0"/>
          </a:p>
        </p:txBody>
      </p:sp>
      <p:sp>
        <p:nvSpPr>
          <p:cNvPr id="3" name="Content Placeholder 2"/>
          <p:cNvSpPr>
            <a:spLocks noGrp="1"/>
          </p:cNvSpPr>
          <p:nvPr>
            <p:ph idx="1"/>
          </p:nvPr>
        </p:nvSpPr>
        <p:spPr/>
        <p:txBody>
          <a:bodyPr/>
          <a:lstStyle/>
          <a:p>
            <a:pPr lvl="0"/>
            <a:endParaRPr lang="en-GB" dirty="0"/>
          </a:p>
        </p:txBody>
      </p:sp>
      <p:sp>
        <p:nvSpPr>
          <p:cNvPr id="9" name="Slide Number Placeholder 5">
            <a:extLst>
              <a:ext uri="{FF2B5EF4-FFF2-40B4-BE49-F238E27FC236}">
                <a16:creationId xmlns:a16="http://schemas.microsoft.com/office/drawing/2014/main" id="{E6246DFA-FD7A-4C41-9EF7-3820B570E4FF}"/>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4" name="Footer Placeholder 4">
            <a:extLst>
              <a:ext uri="{FF2B5EF4-FFF2-40B4-BE49-F238E27FC236}">
                <a16:creationId xmlns:a16="http://schemas.microsoft.com/office/drawing/2014/main" id="{9224C0F7-5F69-D152-BBE9-BE3086F805FE}"/>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Tree>
    <p:extLst>
      <p:ext uri="{BB962C8B-B14F-4D97-AF65-F5344CB8AC3E}">
        <p14:creationId xmlns:p14="http://schemas.microsoft.com/office/powerpoint/2010/main" val="25611730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endParaRPr lang="en-US" dirty="0"/>
          </a:p>
        </p:txBody>
      </p:sp>
      <p:sp>
        <p:nvSpPr>
          <p:cNvPr id="3" name="Content Placeholder 2"/>
          <p:cNvSpPr>
            <a:spLocks noGrp="1"/>
          </p:cNvSpPr>
          <p:nvPr>
            <p:ph sz="half" idx="1"/>
          </p:nvPr>
        </p:nvSpPr>
        <p:spPr>
          <a:xfrm>
            <a:off x="628650" y="1369219"/>
            <a:ext cx="3886200" cy="3263504"/>
          </a:xfrm>
        </p:spPr>
        <p:txBody>
          <a:bodyPr/>
          <a:lstStyle/>
          <a:p>
            <a:pPr lvl="0"/>
            <a:endParaRPr lang="en-GB" dirty="0"/>
          </a:p>
        </p:txBody>
      </p:sp>
      <p:sp>
        <p:nvSpPr>
          <p:cNvPr id="4" name="Content Placeholder 3"/>
          <p:cNvSpPr>
            <a:spLocks noGrp="1"/>
          </p:cNvSpPr>
          <p:nvPr>
            <p:ph sz="half" idx="2"/>
          </p:nvPr>
        </p:nvSpPr>
        <p:spPr>
          <a:xfrm>
            <a:off x="4629150" y="1369219"/>
            <a:ext cx="3886200" cy="3263504"/>
          </a:xfrm>
        </p:spPr>
        <p:txBody>
          <a:bodyPr/>
          <a:lstStyle/>
          <a:p>
            <a:pPr lvl="0"/>
            <a:endParaRPr lang="en-GB" dirty="0"/>
          </a:p>
        </p:txBody>
      </p:sp>
      <p:sp>
        <p:nvSpPr>
          <p:cNvPr id="10" name="Slide Number Placeholder 5">
            <a:extLst>
              <a:ext uri="{FF2B5EF4-FFF2-40B4-BE49-F238E27FC236}">
                <a16:creationId xmlns:a16="http://schemas.microsoft.com/office/drawing/2014/main" id="{72FE9E7A-718D-7943-AFB8-C9C08091E24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5" name="Footer Placeholder 4">
            <a:extLst>
              <a:ext uri="{FF2B5EF4-FFF2-40B4-BE49-F238E27FC236}">
                <a16:creationId xmlns:a16="http://schemas.microsoft.com/office/drawing/2014/main" id="{F7FE0906-F778-873D-2EEB-5A8D1C10AD19}"/>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588435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endParaRPr lang="en-US" dirty="0"/>
          </a:p>
        </p:txBody>
      </p:sp>
      <p:sp>
        <p:nvSpPr>
          <p:cNvPr id="8" name="Slide Number Placeholder 5">
            <a:extLst>
              <a:ext uri="{FF2B5EF4-FFF2-40B4-BE49-F238E27FC236}">
                <a16:creationId xmlns:a16="http://schemas.microsoft.com/office/drawing/2014/main" id="{36D19E93-286D-7747-9EC9-4F7A1D2D3957}"/>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3" name="Footer Placeholder 4">
            <a:extLst>
              <a:ext uri="{FF2B5EF4-FFF2-40B4-BE49-F238E27FC236}">
                <a16:creationId xmlns:a16="http://schemas.microsoft.com/office/drawing/2014/main" id="{CA3113FD-B80E-6350-C01C-C60A1B58C2E4}"/>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4264246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69BF94C-0CF2-8348-9055-618A9B31C2B0}"/>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2" name="Footer Placeholder 4">
            <a:extLst>
              <a:ext uri="{FF2B5EF4-FFF2-40B4-BE49-F238E27FC236}">
                <a16:creationId xmlns:a16="http://schemas.microsoft.com/office/drawing/2014/main" id="{ECE295E0-EB92-1A88-8BBE-18BF9E2EC8B3}"/>
              </a:ext>
            </a:extLst>
          </p:cNvPr>
          <p:cNvSpPr>
            <a:spLocks noGrp="1"/>
          </p:cNvSpPr>
          <p:nvPr>
            <p:ph type="ftr" sz="quarter" idx="3"/>
          </p:nvPr>
        </p:nvSpPr>
        <p:spPr>
          <a:xfrm>
            <a:off x="1239784" y="4759463"/>
            <a:ext cx="5636419" cy="273844"/>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52418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_2">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7062" y="1224403"/>
            <a:ext cx="6189875" cy="1790700"/>
          </a:xfrm>
          <a:prstGeom prst="rect">
            <a:avLst/>
          </a:prstGeom>
        </p:spPr>
        <p:txBody>
          <a:bodyPr anchor="b">
            <a:noAutofit/>
          </a:bodyPr>
          <a:lstStyle>
            <a:lvl1pPr algn="ctr">
              <a:defRPr sz="3600" b="1" i="0">
                <a:solidFill>
                  <a:srgbClr val="FEFFFF"/>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1575804" y="3293191"/>
            <a:ext cx="5992389" cy="1241822"/>
          </a:xfrm>
          <a:prstGeom prst="rect">
            <a:avLst/>
          </a:prstGeom>
        </p:spPr>
        <p:txBody>
          <a:bodyPr>
            <a:normAutofit/>
          </a:bodyPr>
          <a:lstStyle>
            <a:lvl1pPr marL="0" indent="0" algn="ctr">
              <a:buNone/>
              <a:defRPr sz="1600" b="0" i="0">
                <a:solidFill>
                  <a:srgbClr val="FEFFFF"/>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sp>
        <p:nvSpPr>
          <p:cNvPr id="9" name="Footer Placeholder 4">
            <a:extLst>
              <a:ext uri="{FF2B5EF4-FFF2-40B4-BE49-F238E27FC236}">
                <a16:creationId xmlns:a16="http://schemas.microsoft.com/office/drawing/2014/main" id="{D58951BD-8E00-6648-82CD-4651397CB930}"/>
              </a:ext>
            </a:extLst>
          </p:cNvPr>
          <p:cNvSpPr>
            <a:spLocks noGrp="1"/>
          </p:cNvSpPr>
          <p:nvPr>
            <p:ph type="ftr" sz="quarter" idx="3"/>
          </p:nvPr>
        </p:nvSpPr>
        <p:spPr>
          <a:xfrm>
            <a:off x="1753787" y="4712569"/>
            <a:ext cx="5636419" cy="273844"/>
          </a:xfrm>
          <a:prstGeom prst="rect">
            <a:avLst/>
          </a:prstGeom>
        </p:spPr>
        <p:txBody>
          <a:bodyPr vert="horz" lIns="91440" tIns="45720" rIns="91440" bIns="45720" rtlCol="0" anchor="ctr"/>
          <a:lstStyle>
            <a:lvl1pPr algn="ctr">
              <a:defRPr sz="900" b="0" i="0">
                <a:solidFill>
                  <a:srgbClr val="FEFFFF"/>
                </a:solidFill>
                <a:latin typeface="Calibri Light" panose="020F0302020204030204" pitchFamily="34" charset="0"/>
              </a:defRPr>
            </a:lvl1pPr>
          </a:lstStyle>
          <a:p>
            <a:r>
              <a:rPr lang="en-GB"/>
              <a:t>Footeria voi muokata / poistaa kokonaan: Insert &gt; Header and Footer</a:t>
            </a:r>
            <a:endParaRPr lang="en-FI"/>
          </a:p>
        </p:txBody>
      </p:sp>
      <p:pic>
        <p:nvPicPr>
          <p:cNvPr id="7" name="Picture 6">
            <a:extLst>
              <a:ext uri="{FF2B5EF4-FFF2-40B4-BE49-F238E27FC236}">
                <a16:creationId xmlns:a16="http://schemas.microsoft.com/office/drawing/2014/main" id="{ED459D70-5652-A744-96E0-A0E181149E7E}"/>
              </a:ext>
            </a:extLst>
          </p:cNvPr>
          <p:cNvPicPr>
            <a:picLocks noChangeAspect="1"/>
          </p:cNvPicPr>
          <p:nvPr userDrawn="1"/>
        </p:nvPicPr>
        <p:blipFill>
          <a:blip r:embed="rId2"/>
          <a:srcRect/>
          <a:stretch/>
        </p:blipFill>
        <p:spPr>
          <a:xfrm>
            <a:off x="235698" y="211238"/>
            <a:ext cx="1425793" cy="714379"/>
          </a:xfrm>
          <a:prstGeom prst="rect">
            <a:avLst/>
          </a:prstGeom>
        </p:spPr>
      </p:pic>
    </p:spTree>
    <p:extLst>
      <p:ext uri="{BB962C8B-B14F-4D97-AF65-F5344CB8AC3E}">
        <p14:creationId xmlns:p14="http://schemas.microsoft.com/office/powerpoint/2010/main" val="5689228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noAutofit/>
          </a:bodyPr>
          <a:lstStyle>
            <a:lvl1pPr>
              <a:defRPr sz="2800"/>
            </a:lvl1pPr>
          </a:lstStyle>
          <a:p>
            <a:endParaRPr lang="en-US" dirty="0"/>
          </a:p>
        </p:txBody>
      </p:sp>
      <p:sp>
        <p:nvSpPr>
          <p:cNvPr id="3" name="Picture Placeholder 2"/>
          <p:cNvSpPr>
            <a:spLocks noGrp="1" noChangeAspect="1"/>
          </p:cNvSpPr>
          <p:nvPr>
            <p:ph type="pic" idx="1"/>
          </p:nvPr>
        </p:nvSpPr>
        <p:spPr>
          <a:xfrm>
            <a:off x="3887390" y="0"/>
            <a:ext cx="5133393" cy="4980563"/>
          </a:xfrm>
        </p:spPr>
        <p:txBody>
          <a:bodyPr anchor="t">
            <a:normAutofit/>
          </a:bodyPr>
          <a:lstStyle>
            <a:lvl1pPr marL="0" indent="0">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Lisää</a:t>
            </a:r>
            <a:r>
              <a:rPr lang="en-US" dirty="0"/>
              <a:t> </a:t>
            </a:r>
            <a:r>
              <a:rPr lang="en-US" dirty="0" err="1"/>
              <a:t>kuva</a:t>
            </a:r>
            <a:r>
              <a:rPr lang="en-US" dirty="0"/>
              <a:t> </a:t>
            </a:r>
            <a:r>
              <a:rPr lang="en-US" dirty="0" err="1"/>
              <a:t>napsauttamalla</a:t>
            </a:r>
            <a:r>
              <a:rPr lang="en-US" dirty="0"/>
              <a:t> </a:t>
            </a:r>
            <a:r>
              <a:rPr lang="en-US" dirty="0" err="1"/>
              <a:t>kuvaketta</a:t>
            </a:r>
            <a:endParaRPr lang="en-US" dirty="0"/>
          </a:p>
        </p:txBody>
      </p:sp>
      <p:sp>
        <p:nvSpPr>
          <p:cNvPr id="4" name="Text Placeholder 3"/>
          <p:cNvSpPr>
            <a:spLocks noGrp="1"/>
          </p:cNvSpPr>
          <p:nvPr>
            <p:ph type="body" sz="half" idx="2"/>
          </p:nvPr>
        </p:nvSpPr>
        <p:spPr>
          <a:xfrm>
            <a:off x="629841" y="1622562"/>
            <a:ext cx="2949178" cy="2858691"/>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endParaRPr lang="en-GB" dirty="0"/>
          </a:p>
        </p:txBody>
      </p:sp>
      <p:sp>
        <p:nvSpPr>
          <p:cNvPr id="9" name="Slide Number Placeholder 5">
            <a:extLst>
              <a:ext uri="{FF2B5EF4-FFF2-40B4-BE49-F238E27FC236}">
                <a16:creationId xmlns:a16="http://schemas.microsoft.com/office/drawing/2014/main" id="{2B7F5400-EBF0-C943-93CF-11EB49A092CB}"/>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sp>
        <p:nvSpPr>
          <p:cNvPr id="5" name="Footer Placeholder 4">
            <a:extLst>
              <a:ext uri="{FF2B5EF4-FFF2-40B4-BE49-F238E27FC236}">
                <a16:creationId xmlns:a16="http://schemas.microsoft.com/office/drawing/2014/main" id="{5EC5A46C-E186-8822-E6E7-128F048FC862}"/>
              </a:ext>
            </a:extLst>
          </p:cNvPr>
          <p:cNvSpPr>
            <a:spLocks noGrp="1"/>
          </p:cNvSpPr>
          <p:nvPr>
            <p:ph type="ftr" sz="quarter" idx="3"/>
          </p:nvPr>
        </p:nvSpPr>
        <p:spPr>
          <a:xfrm>
            <a:off x="1260000" y="4795200"/>
            <a:ext cx="5636419" cy="273845"/>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Tree>
    <p:extLst>
      <p:ext uri="{BB962C8B-B14F-4D97-AF65-F5344CB8AC3E}">
        <p14:creationId xmlns:p14="http://schemas.microsoft.com/office/powerpoint/2010/main" val="14620968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5"/>
        <p:cNvGrpSpPr/>
        <p:nvPr/>
      </p:nvGrpSpPr>
      <p:grpSpPr>
        <a:xfrm>
          <a:off x="0" y="0"/>
          <a:ext cx="0" cy="0"/>
          <a:chOff x="0" y="0"/>
          <a:chExt cx="0" cy="0"/>
        </a:xfrm>
      </p:grpSpPr>
      <p:sp>
        <p:nvSpPr>
          <p:cNvPr id="16" name="Google Shape;16;p27"/>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 name="Google Shape;17;p27"/>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 name="Google Shape;18;p27"/>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15"/>
          <p:cNvSpPr/>
          <p:nvPr/>
        </p:nvSpPr>
        <p:spPr>
          <a:xfrm>
            <a:off x="0" y="0"/>
            <a:ext cx="9144873"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rgbClr val="FFE006"/>
              </a:solidFill>
              <a:latin typeface="Calibri"/>
              <a:ea typeface="Calibri"/>
              <a:cs typeface="Calibri"/>
              <a:sym typeface="Calibri"/>
            </a:endParaRPr>
          </a:p>
        </p:txBody>
      </p:sp>
      <p:pic>
        <p:nvPicPr>
          <p:cNvPr id="21" name="Google Shape;21;p15"/>
          <p:cNvPicPr preferRelativeResize="0"/>
          <p:nvPr/>
        </p:nvPicPr>
        <p:blipFill rotWithShape="1">
          <a:blip r:embed="rId2">
            <a:alphaModFix/>
          </a:blip>
          <a:srcRect/>
          <a:stretch/>
        </p:blipFill>
        <p:spPr>
          <a:xfrm>
            <a:off x="5843527" y="291727"/>
            <a:ext cx="4123346" cy="4239424"/>
          </a:xfrm>
          <a:prstGeom prst="rect">
            <a:avLst/>
          </a:prstGeom>
          <a:noFill/>
          <a:ln>
            <a:noFill/>
          </a:ln>
        </p:spPr>
      </p:pic>
      <p:sp>
        <p:nvSpPr>
          <p:cNvPr id="22" name="Google Shape;22;p15"/>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3" name="Google Shape;23;p15"/>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4" name="Google Shape;24;p15"/>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25" name="Google Shape;25;p15"/>
          <p:cNvPicPr preferRelativeResize="0"/>
          <p:nvPr/>
        </p:nvPicPr>
        <p:blipFill rotWithShape="1">
          <a:blip r:embed="rId3">
            <a:alphaModFix/>
          </a:blip>
          <a:srcRect/>
          <a:stretch/>
        </p:blipFill>
        <p:spPr>
          <a:xfrm>
            <a:off x="3384217" y="4344308"/>
            <a:ext cx="1890814" cy="436289"/>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26"/>
        <p:cNvGrpSpPr/>
        <p:nvPr/>
      </p:nvGrpSpPr>
      <p:grpSpPr>
        <a:xfrm>
          <a:off x="0" y="0"/>
          <a:ext cx="0" cy="0"/>
          <a:chOff x="0" y="0"/>
          <a:chExt cx="0" cy="0"/>
        </a:xfrm>
      </p:grpSpPr>
      <p:sp>
        <p:nvSpPr>
          <p:cNvPr id="27" name="Google Shape;27;p14"/>
          <p:cNvSpPr/>
          <p:nvPr/>
        </p:nvSpPr>
        <p:spPr>
          <a:xfrm>
            <a:off x="0" y="0"/>
            <a:ext cx="9144873"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pic>
        <p:nvPicPr>
          <p:cNvPr id="28" name="Google Shape;28;p14"/>
          <p:cNvPicPr preferRelativeResize="0"/>
          <p:nvPr/>
        </p:nvPicPr>
        <p:blipFill rotWithShape="1">
          <a:blip r:embed="rId2">
            <a:alphaModFix amt="21000"/>
          </a:blip>
          <a:srcRect/>
          <a:stretch/>
        </p:blipFill>
        <p:spPr>
          <a:xfrm>
            <a:off x="5843527" y="291727"/>
            <a:ext cx="4123346" cy="4239424"/>
          </a:xfrm>
          <a:prstGeom prst="rect">
            <a:avLst/>
          </a:prstGeom>
          <a:noFill/>
          <a:ln>
            <a:noFill/>
          </a:ln>
        </p:spPr>
      </p:pic>
      <p:sp>
        <p:nvSpPr>
          <p:cNvPr id="29" name="Google Shape;29;p14"/>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30" name="Google Shape;30;p14"/>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31" name="Google Shape;31;p14"/>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32" name="Google Shape;32;p14"/>
          <p:cNvPicPr preferRelativeResize="0"/>
          <p:nvPr/>
        </p:nvPicPr>
        <p:blipFill rotWithShape="1">
          <a:blip r:embed="rId3">
            <a:alphaModFix/>
          </a:blip>
          <a:srcRect/>
          <a:stretch/>
        </p:blipFill>
        <p:spPr>
          <a:xfrm>
            <a:off x="3109257" y="3714054"/>
            <a:ext cx="2202111" cy="940267"/>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3"/>
        <p:cNvGrpSpPr/>
        <p:nvPr/>
      </p:nvGrpSpPr>
      <p:grpSpPr>
        <a:xfrm>
          <a:off x="0" y="0"/>
          <a:ext cx="0" cy="0"/>
          <a:chOff x="0" y="0"/>
          <a:chExt cx="0" cy="0"/>
        </a:xfrm>
      </p:grpSpPr>
      <p:sp>
        <p:nvSpPr>
          <p:cNvPr id="34" name="Google Shape;34;p16"/>
          <p:cNvSpPr/>
          <p:nvPr/>
        </p:nvSpPr>
        <p:spPr>
          <a:xfrm>
            <a:off x="7244491" y="0"/>
            <a:ext cx="1900419"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35" name="Google Shape;35;p16"/>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36" name="Google Shape;36;p16"/>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37" name="Google Shape;37;p16"/>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38" name="Google Shape;38;p16"/>
          <p:cNvPicPr preferRelativeResize="0"/>
          <p:nvPr/>
        </p:nvPicPr>
        <p:blipFill rotWithShape="1">
          <a:blip r:embed="rId2">
            <a:alphaModFix/>
          </a:blip>
          <a:srcRect/>
          <a:stretch/>
        </p:blipFill>
        <p:spPr>
          <a:xfrm>
            <a:off x="5908464" y="214114"/>
            <a:ext cx="4253625" cy="4373371"/>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9"/>
        <p:cNvGrpSpPr/>
        <p:nvPr/>
      </p:nvGrpSpPr>
      <p:grpSpPr>
        <a:xfrm>
          <a:off x="0" y="0"/>
          <a:ext cx="0" cy="0"/>
          <a:chOff x="0" y="0"/>
          <a:chExt cx="0" cy="0"/>
        </a:xfrm>
      </p:grpSpPr>
      <p:sp>
        <p:nvSpPr>
          <p:cNvPr id="40" name="Google Shape;40;p17"/>
          <p:cNvSpPr/>
          <p:nvPr/>
        </p:nvSpPr>
        <p:spPr>
          <a:xfrm>
            <a:off x="4434227" y="0"/>
            <a:ext cx="4710562"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41" name="Google Shape;41;p17"/>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42" name="Google Shape;42;p17"/>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43" name="Google Shape;43;p17"/>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44" name="Google Shape;44;p17"/>
          <p:cNvPicPr preferRelativeResize="0"/>
          <p:nvPr/>
        </p:nvPicPr>
        <p:blipFill rotWithShape="1">
          <a:blip r:embed="rId2">
            <a:alphaModFix amt="13000"/>
          </a:blip>
          <a:srcRect/>
          <a:stretch/>
        </p:blipFill>
        <p:spPr>
          <a:xfrm>
            <a:off x="1505319" y="175691"/>
            <a:ext cx="4660770" cy="4791978"/>
          </a:xfrm>
          <a:prstGeom prst="rect">
            <a:avLst/>
          </a:prstGeom>
          <a:noFill/>
          <a:ln>
            <a:noFill/>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9_Title and Content">
  <p:cSld name="9_Title and Content">
    <p:spTree>
      <p:nvGrpSpPr>
        <p:cNvPr id="1" name="Shape 45"/>
        <p:cNvGrpSpPr/>
        <p:nvPr/>
      </p:nvGrpSpPr>
      <p:grpSpPr>
        <a:xfrm>
          <a:off x="0" y="0"/>
          <a:ext cx="0" cy="0"/>
          <a:chOff x="0" y="0"/>
          <a:chExt cx="0" cy="0"/>
        </a:xfrm>
      </p:grpSpPr>
      <p:sp>
        <p:nvSpPr>
          <p:cNvPr id="46" name="Google Shape;46;p18"/>
          <p:cNvSpPr/>
          <p:nvPr/>
        </p:nvSpPr>
        <p:spPr>
          <a:xfrm>
            <a:off x="0" y="0"/>
            <a:ext cx="9144873"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47" name="Google Shape;47;p18"/>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48" name="Google Shape;48;p18"/>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49" name="Google Shape;49;p18"/>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50" name="Google Shape;50;p18"/>
          <p:cNvPicPr preferRelativeResize="0"/>
          <p:nvPr/>
        </p:nvPicPr>
        <p:blipFill rotWithShape="1">
          <a:blip r:embed="rId2">
            <a:alphaModFix amt="24000"/>
          </a:blip>
          <a:srcRect/>
          <a:stretch/>
        </p:blipFill>
        <p:spPr>
          <a:xfrm>
            <a:off x="1508904" y="47025"/>
            <a:ext cx="4660770" cy="4791978"/>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51"/>
        <p:cNvGrpSpPr/>
        <p:nvPr/>
      </p:nvGrpSpPr>
      <p:grpSpPr>
        <a:xfrm>
          <a:off x="0" y="0"/>
          <a:ext cx="0" cy="0"/>
          <a:chOff x="0" y="0"/>
          <a:chExt cx="0" cy="0"/>
        </a:xfrm>
      </p:grpSpPr>
      <p:sp>
        <p:nvSpPr>
          <p:cNvPr id="52" name="Google Shape;52;p19"/>
          <p:cNvSpPr/>
          <p:nvPr/>
        </p:nvSpPr>
        <p:spPr>
          <a:xfrm>
            <a:off x="0" y="0"/>
            <a:ext cx="5908445"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53" name="Google Shape;53;p19"/>
          <p:cNvSpPr/>
          <p:nvPr/>
        </p:nvSpPr>
        <p:spPr>
          <a:xfrm>
            <a:off x="5355625" y="0"/>
            <a:ext cx="3789407" cy="5143360"/>
          </a:xfrm>
          <a:prstGeom prst="rect">
            <a:avLst/>
          </a:prstGeom>
          <a:solidFill>
            <a:schemeClr val="dk1"/>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54" name="Google Shape;54;p19"/>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55" name="Google Shape;55;p19"/>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56" name="Google Shape;56;p19"/>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57"/>
        <p:cNvGrpSpPr/>
        <p:nvPr/>
      </p:nvGrpSpPr>
      <p:grpSpPr>
        <a:xfrm>
          <a:off x="0" y="0"/>
          <a:ext cx="0" cy="0"/>
          <a:chOff x="0" y="0"/>
          <a:chExt cx="0" cy="0"/>
        </a:xfrm>
      </p:grpSpPr>
      <p:sp>
        <p:nvSpPr>
          <p:cNvPr id="58" name="Google Shape;58;p20"/>
          <p:cNvSpPr/>
          <p:nvPr/>
        </p:nvSpPr>
        <p:spPr>
          <a:xfrm>
            <a:off x="4434227" y="0"/>
            <a:ext cx="4710562"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59" name="Google Shape;59;p20"/>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60" name="Google Shape;60;p20"/>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61" name="Google Shape;61;p20"/>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62" name="Google Shape;62;p20"/>
          <p:cNvPicPr preferRelativeResize="0"/>
          <p:nvPr/>
        </p:nvPicPr>
        <p:blipFill rotWithShape="1">
          <a:blip r:embed="rId2">
            <a:alphaModFix/>
          </a:blip>
          <a:srcRect/>
          <a:stretch/>
        </p:blipFill>
        <p:spPr>
          <a:xfrm>
            <a:off x="4817672" y="921177"/>
            <a:ext cx="2811247" cy="2890388"/>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8_Title and Content">
  <p:cSld name="8_Title and Content">
    <p:spTree>
      <p:nvGrpSpPr>
        <p:cNvPr id="1" name="Shape 63"/>
        <p:cNvGrpSpPr/>
        <p:nvPr/>
      </p:nvGrpSpPr>
      <p:grpSpPr>
        <a:xfrm>
          <a:off x="0" y="0"/>
          <a:ext cx="0" cy="0"/>
          <a:chOff x="0" y="0"/>
          <a:chExt cx="0" cy="0"/>
        </a:xfrm>
      </p:grpSpPr>
      <p:sp>
        <p:nvSpPr>
          <p:cNvPr id="64" name="Google Shape;64;p21"/>
          <p:cNvSpPr/>
          <p:nvPr/>
        </p:nvSpPr>
        <p:spPr>
          <a:xfrm>
            <a:off x="4434227" y="0"/>
            <a:ext cx="4710562"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rgbClr val="FFE006"/>
              </a:solidFill>
              <a:latin typeface="Calibri"/>
              <a:ea typeface="Calibri"/>
              <a:cs typeface="Calibri"/>
              <a:sym typeface="Calibri"/>
            </a:endParaRPr>
          </a:p>
        </p:txBody>
      </p:sp>
      <p:sp>
        <p:nvSpPr>
          <p:cNvPr id="65" name="Google Shape;65;p21"/>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66" name="Google Shape;66;p21"/>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67" name="Google Shape;67;p21"/>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68" name="Google Shape;68;p21"/>
          <p:cNvPicPr preferRelativeResize="0"/>
          <p:nvPr/>
        </p:nvPicPr>
        <p:blipFill rotWithShape="1">
          <a:blip r:embed="rId2">
            <a:alphaModFix/>
          </a:blip>
          <a:srcRect/>
          <a:stretch/>
        </p:blipFill>
        <p:spPr>
          <a:xfrm>
            <a:off x="4817672" y="921177"/>
            <a:ext cx="2811247" cy="289038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_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7699" y="1269705"/>
            <a:ext cx="3426797" cy="1790700"/>
          </a:xfrm>
          <a:prstGeom prst="rect">
            <a:avLst/>
          </a:prstGeom>
        </p:spPr>
        <p:txBody>
          <a:bodyPr lIns="0" anchor="b">
            <a:noAutofit/>
          </a:bodyPr>
          <a:lstStyle>
            <a:lvl1pPr algn="l">
              <a:defRPr sz="3600" b="0" i="0">
                <a:solidFill>
                  <a:schemeClr val="bg1"/>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737700" y="3333498"/>
            <a:ext cx="3426796" cy="881241"/>
          </a:xfrm>
          <a:prstGeom prst="rect">
            <a:avLst/>
          </a:prstGeom>
        </p:spPr>
        <p:txBody>
          <a:bodyPr lIns="0">
            <a:normAutofit/>
          </a:bodyPr>
          <a:lstStyle>
            <a:lvl1pPr marL="0" indent="0" algn="l">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5" name="Straight Connector 4">
            <a:extLst>
              <a:ext uri="{FF2B5EF4-FFF2-40B4-BE49-F238E27FC236}">
                <a16:creationId xmlns:a16="http://schemas.microsoft.com/office/drawing/2014/main" id="{54501555-83A7-414C-9442-E81F69494C09}"/>
              </a:ext>
            </a:extLst>
          </p:cNvPr>
          <p:cNvCxnSpPr>
            <a:cxnSpLocks/>
          </p:cNvCxnSpPr>
          <p:nvPr userDrawn="1"/>
        </p:nvCxnSpPr>
        <p:spPr>
          <a:xfrm>
            <a:off x="737699" y="3171133"/>
            <a:ext cx="3426797"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184E0A28-AAFF-5140-83AA-9BE94946AF82}"/>
              </a:ext>
            </a:extLst>
          </p:cNvPr>
          <p:cNvSpPr>
            <a:spLocks noGrp="1"/>
          </p:cNvSpPr>
          <p:nvPr>
            <p:ph type="ftr" sz="quarter" idx="3"/>
          </p:nvPr>
        </p:nvSpPr>
        <p:spPr>
          <a:xfrm>
            <a:off x="1260000" y="4795200"/>
            <a:ext cx="5636419" cy="220763"/>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err="1"/>
              <a:t>Footeria</a:t>
            </a:r>
            <a:r>
              <a:rPr lang="en-GB"/>
              <a:t> </a:t>
            </a:r>
            <a:r>
              <a:rPr lang="en-GB" err="1"/>
              <a:t>voi</a:t>
            </a:r>
            <a:r>
              <a:rPr lang="en-GB"/>
              <a:t> </a:t>
            </a:r>
            <a:r>
              <a:rPr lang="en-GB" err="1"/>
              <a:t>muokata</a:t>
            </a:r>
            <a:r>
              <a:rPr lang="en-GB"/>
              <a:t> / </a:t>
            </a:r>
            <a:r>
              <a:rPr lang="en-GB" err="1"/>
              <a:t>poistaa</a:t>
            </a:r>
            <a:r>
              <a:rPr lang="en-GB"/>
              <a:t> </a:t>
            </a:r>
            <a:r>
              <a:rPr lang="en-GB" err="1"/>
              <a:t>kokonaan</a:t>
            </a:r>
            <a:r>
              <a:rPr lang="en-GB"/>
              <a:t>: Insert &gt; Header and Footer</a:t>
            </a:r>
            <a:endParaRPr lang="en-FI"/>
          </a:p>
        </p:txBody>
      </p:sp>
      <p:pic>
        <p:nvPicPr>
          <p:cNvPr id="8" name="Picture 7">
            <a:extLst>
              <a:ext uri="{FF2B5EF4-FFF2-40B4-BE49-F238E27FC236}">
                <a16:creationId xmlns:a16="http://schemas.microsoft.com/office/drawing/2014/main" id="{9C404D51-742F-CD43-A28F-9F046240645A}"/>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23945062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69"/>
        <p:cNvGrpSpPr/>
        <p:nvPr/>
      </p:nvGrpSpPr>
      <p:grpSpPr>
        <a:xfrm>
          <a:off x="0" y="0"/>
          <a:ext cx="0" cy="0"/>
          <a:chOff x="0" y="0"/>
          <a:chExt cx="0" cy="0"/>
        </a:xfrm>
      </p:grpSpPr>
      <p:sp>
        <p:nvSpPr>
          <p:cNvPr id="70" name="Google Shape;70;p22"/>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71" name="Google Shape;71;p22"/>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72" name="Google Shape;72;p22"/>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73" name="Google Shape;73;p22"/>
          <p:cNvPicPr preferRelativeResize="0"/>
          <p:nvPr/>
        </p:nvPicPr>
        <p:blipFill rotWithShape="1">
          <a:blip r:embed="rId2">
            <a:alphaModFix amt="7000"/>
          </a:blip>
          <a:srcRect/>
          <a:stretch/>
        </p:blipFill>
        <p:spPr>
          <a:xfrm>
            <a:off x="1854313" y="500448"/>
            <a:ext cx="4029044" cy="4142467"/>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74"/>
        <p:cNvGrpSpPr/>
        <p:nvPr/>
      </p:nvGrpSpPr>
      <p:grpSpPr>
        <a:xfrm>
          <a:off x="0" y="0"/>
          <a:ext cx="0" cy="0"/>
          <a:chOff x="0" y="0"/>
          <a:chExt cx="0" cy="0"/>
        </a:xfrm>
      </p:grpSpPr>
      <p:sp>
        <p:nvSpPr>
          <p:cNvPr id="75" name="Google Shape;75;p23"/>
          <p:cNvSpPr/>
          <p:nvPr/>
        </p:nvSpPr>
        <p:spPr>
          <a:xfrm>
            <a:off x="0" y="3927768"/>
            <a:ext cx="9144873" cy="1215357"/>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76" name="Google Shape;76;p23"/>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77" name="Google Shape;77;p23"/>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78" name="Google Shape;78;p23"/>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79"/>
        <p:cNvGrpSpPr/>
        <p:nvPr/>
      </p:nvGrpSpPr>
      <p:grpSpPr>
        <a:xfrm>
          <a:off x="0" y="0"/>
          <a:ext cx="0" cy="0"/>
          <a:chOff x="0" y="0"/>
          <a:chExt cx="0" cy="0"/>
        </a:xfrm>
      </p:grpSpPr>
      <p:sp>
        <p:nvSpPr>
          <p:cNvPr id="80" name="Google Shape;80;p24"/>
          <p:cNvSpPr txBox="1">
            <a:spLocks noGrp="1"/>
          </p:cNvSpPr>
          <p:nvPr>
            <p:ph type="ctrTitle"/>
          </p:nvPr>
        </p:nvSpPr>
        <p:spPr>
          <a:xfrm>
            <a:off x="685866" y="1594442"/>
            <a:ext cx="7773142" cy="108010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1" name="Google Shape;81;p24"/>
          <p:cNvSpPr txBox="1">
            <a:spLocks noGrp="1"/>
          </p:cNvSpPr>
          <p:nvPr>
            <p:ph type="subTitle" idx="1"/>
          </p:nvPr>
        </p:nvSpPr>
        <p:spPr>
          <a:xfrm>
            <a:off x="1371731" y="2880282"/>
            <a:ext cx="6401411" cy="128584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2" name="Google Shape;82;p24"/>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3" name="Google Shape;83;p24"/>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4" name="Google Shape;84;p24"/>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5"/>
        <p:cNvGrpSpPr/>
        <p:nvPr/>
      </p:nvGrpSpPr>
      <p:grpSpPr>
        <a:xfrm>
          <a:off x="0" y="0"/>
          <a:ext cx="0" cy="0"/>
          <a:chOff x="0" y="0"/>
          <a:chExt cx="0" cy="0"/>
        </a:xfrm>
      </p:grpSpPr>
      <p:sp>
        <p:nvSpPr>
          <p:cNvPr id="86" name="Google Shape;86;p25"/>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1905"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87" name="Google Shape;87;p25"/>
          <p:cNvSpPr txBox="1">
            <a:spLocks noGrp="1"/>
          </p:cNvSpPr>
          <p:nvPr>
            <p:ph type="body" idx="1"/>
          </p:nvPr>
        </p:nvSpPr>
        <p:spPr>
          <a:xfrm>
            <a:off x="457244" y="1182973"/>
            <a:ext cx="3978020" cy="3394618"/>
          </a:xfrm>
          <a:prstGeom prst="rect">
            <a:avLst/>
          </a:prstGeom>
          <a:noFill/>
          <a:ln>
            <a:noFill/>
          </a:ln>
        </p:spPr>
        <p:txBody>
          <a:bodyPr spcFirstLastPara="1" wrap="square" lIns="0" tIns="0" rIns="0" bIns="0" anchor="t" anchorCtr="0">
            <a:spAutoFit/>
          </a:bodyPr>
          <a:lstStyle>
            <a:lvl1pPr marL="725805" lvl="0" indent="-362903" algn="l">
              <a:lnSpc>
                <a:spcPct val="100000"/>
              </a:lnSpc>
              <a:spcBef>
                <a:spcPts val="0"/>
              </a:spcBef>
              <a:spcAft>
                <a:spcPts val="0"/>
              </a:spcAft>
              <a:buSzPts val="500"/>
              <a:buNone/>
              <a:defRPr/>
            </a:lvl1pPr>
            <a:lvl2pPr marL="1451610" lvl="1" indent="-362903" algn="l">
              <a:lnSpc>
                <a:spcPct val="100000"/>
              </a:lnSpc>
              <a:spcBef>
                <a:spcPts val="0"/>
              </a:spcBef>
              <a:spcAft>
                <a:spcPts val="0"/>
              </a:spcAft>
              <a:buSzPts val="500"/>
              <a:buNone/>
              <a:defRPr/>
            </a:lvl2pPr>
            <a:lvl3pPr marL="2177415" lvl="2" indent="-362903" algn="l">
              <a:lnSpc>
                <a:spcPct val="100000"/>
              </a:lnSpc>
              <a:spcBef>
                <a:spcPts val="0"/>
              </a:spcBef>
              <a:spcAft>
                <a:spcPts val="0"/>
              </a:spcAft>
              <a:buSzPts val="500"/>
              <a:buNone/>
              <a:defRPr/>
            </a:lvl3pPr>
            <a:lvl4pPr marL="2903220" lvl="3" indent="-362903" algn="l">
              <a:lnSpc>
                <a:spcPct val="100000"/>
              </a:lnSpc>
              <a:spcBef>
                <a:spcPts val="0"/>
              </a:spcBef>
              <a:spcAft>
                <a:spcPts val="0"/>
              </a:spcAft>
              <a:buSzPts val="500"/>
              <a:buNone/>
              <a:defRPr/>
            </a:lvl4pPr>
            <a:lvl5pPr marL="3629025" lvl="4" indent="-362903" algn="l">
              <a:lnSpc>
                <a:spcPct val="100000"/>
              </a:lnSpc>
              <a:spcBef>
                <a:spcPts val="0"/>
              </a:spcBef>
              <a:spcAft>
                <a:spcPts val="0"/>
              </a:spcAft>
              <a:buSzPts val="500"/>
              <a:buNone/>
              <a:defRPr/>
            </a:lvl5pPr>
            <a:lvl6pPr marL="4354830" lvl="5" indent="-362903" algn="l">
              <a:lnSpc>
                <a:spcPct val="100000"/>
              </a:lnSpc>
              <a:spcBef>
                <a:spcPts val="0"/>
              </a:spcBef>
              <a:spcAft>
                <a:spcPts val="0"/>
              </a:spcAft>
              <a:buSzPts val="500"/>
              <a:buNone/>
              <a:defRPr/>
            </a:lvl6pPr>
            <a:lvl7pPr marL="5080635" lvl="6" indent="-362903" algn="l">
              <a:lnSpc>
                <a:spcPct val="100000"/>
              </a:lnSpc>
              <a:spcBef>
                <a:spcPts val="0"/>
              </a:spcBef>
              <a:spcAft>
                <a:spcPts val="0"/>
              </a:spcAft>
              <a:buSzPts val="500"/>
              <a:buNone/>
              <a:defRPr/>
            </a:lvl7pPr>
            <a:lvl8pPr marL="5806440" lvl="7" indent="-362903" algn="l">
              <a:lnSpc>
                <a:spcPct val="100000"/>
              </a:lnSpc>
              <a:spcBef>
                <a:spcPts val="0"/>
              </a:spcBef>
              <a:spcAft>
                <a:spcPts val="0"/>
              </a:spcAft>
              <a:buSzPts val="500"/>
              <a:buNone/>
              <a:defRPr/>
            </a:lvl8pPr>
            <a:lvl9pPr marL="6532245" lvl="8" indent="-362903" algn="l">
              <a:lnSpc>
                <a:spcPct val="100000"/>
              </a:lnSpc>
              <a:spcBef>
                <a:spcPts val="0"/>
              </a:spcBef>
              <a:spcAft>
                <a:spcPts val="0"/>
              </a:spcAft>
              <a:buSzPts val="500"/>
              <a:buNone/>
              <a:defRPr/>
            </a:lvl9pPr>
          </a:lstStyle>
          <a:p>
            <a:endParaRPr/>
          </a:p>
        </p:txBody>
      </p:sp>
      <p:sp>
        <p:nvSpPr>
          <p:cNvPr id="88" name="Google Shape;88;p25"/>
          <p:cNvSpPr txBox="1">
            <a:spLocks noGrp="1"/>
          </p:cNvSpPr>
          <p:nvPr>
            <p:ph type="body" idx="2"/>
          </p:nvPr>
        </p:nvSpPr>
        <p:spPr>
          <a:xfrm>
            <a:off x="4709610" y="1182973"/>
            <a:ext cx="3978020" cy="3394618"/>
          </a:xfrm>
          <a:prstGeom prst="rect">
            <a:avLst/>
          </a:prstGeom>
          <a:noFill/>
          <a:ln>
            <a:noFill/>
          </a:ln>
        </p:spPr>
        <p:txBody>
          <a:bodyPr spcFirstLastPara="1" wrap="square" lIns="0" tIns="0" rIns="0" bIns="0" anchor="t" anchorCtr="0">
            <a:spAutoFit/>
          </a:bodyPr>
          <a:lstStyle>
            <a:lvl1pPr marL="725805" lvl="0" indent="-362903" algn="l">
              <a:lnSpc>
                <a:spcPct val="100000"/>
              </a:lnSpc>
              <a:spcBef>
                <a:spcPts val="0"/>
              </a:spcBef>
              <a:spcAft>
                <a:spcPts val="0"/>
              </a:spcAft>
              <a:buSzPts val="500"/>
              <a:buNone/>
              <a:defRPr/>
            </a:lvl1pPr>
            <a:lvl2pPr marL="1451610" lvl="1" indent="-362903" algn="l">
              <a:lnSpc>
                <a:spcPct val="100000"/>
              </a:lnSpc>
              <a:spcBef>
                <a:spcPts val="0"/>
              </a:spcBef>
              <a:spcAft>
                <a:spcPts val="0"/>
              </a:spcAft>
              <a:buSzPts val="500"/>
              <a:buNone/>
              <a:defRPr/>
            </a:lvl2pPr>
            <a:lvl3pPr marL="2177415" lvl="2" indent="-362903" algn="l">
              <a:lnSpc>
                <a:spcPct val="100000"/>
              </a:lnSpc>
              <a:spcBef>
                <a:spcPts val="0"/>
              </a:spcBef>
              <a:spcAft>
                <a:spcPts val="0"/>
              </a:spcAft>
              <a:buSzPts val="500"/>
              <a:buNone/>
              <a:defRPr/>
            </a:lvl3pPr>
            <a:lvl4pPr marL="2903220" lvl="3" indent="-362903" algn="l">
              <a:lnSpc>
                <a:spcPct val="100000"/>
              </a:lnSpc>
              <a:spcBef>
                <a:spcPts val="0"/>
              </a:spcBef>
              <a:spcAft>
                <a:spcPts val="0"/>
              </a:spcAft>
              <a:buSzPts val="500"/>
              <a:buNone/>
              <a:defRPr/>
            </a:lvl4pPr>
            <a:lvl5pPr marL="3629025" lvl="4" indent="-362903" algn="l">
              <a:lnSpc>
                <a:spcPct val="100000"/>
              </a:lnSpc>
              <a:spcBef>
                <a:spcPts val="0"/>
              </a:spcBef>
              <a:spcAft>
                <a:spcPts val="0"/>
              </a:spcAft>
              <a:buSzPts val="500"/>
              <a:buNone/>
              <a:defRPr/>
            </a:lvl5pPr>
            <a:lvl6pPr marL="4354830" lvl="5" indent="-362903" algn="l">
              <a:lnSpc>
                <a:spcPct val="100000"/>
              </a:lnSpc>
              <a:spcBef>
                <a:spcPts val="0"/>
              </a:spcBef>
              <a:spcAft>
                <a:spcPts val="0"/>
              </a:spcAft>
              <a:buSzPts val="500"/>
              <a:buNone/>
              <a:defRPr/>
            </a:lvl6pPr>
            <a:lvl7pPr marL="5080635" lvl="6" indent="-362903" algn="l">
              <a:lnSpc>
                <a:spcPct val="100000"/>
              </a:lnSpc>
              <a:spcBef>
                <a:spcPts val="0"/>
              </a:spcBef>
              <a:spcAft>
                <a:spcPts val="0"/>
              </a:spcAft>
              <a:buSzPts val="500"/>
              <a:buNone/>
              <a:defRPr/>
            </a:lvl7pPr>
            <a:lvl8pPr marL="5806440" lvl="7" indent="-362903" algn="l">
              <a:lnSpc>
                <a:spcPct val="100000"/>
              </a:lnSpc>
              <a:spcBef>
                <a:spcPts val="0"/>
              </a:spcBef>
              <a:spcAft>
                <a:spcPts val="0"/>
              </a:spcAft>
              <a:buSzPts val="500"/>
              <a:buNone/>
              <a:defRPr/>
            </a:lvl8pPr>
            <a:lvl9pPr marL="6532245" lvl="8" indent="-362903" algn="l">
              <a:lnSpc>
                <a:spcPct val="100000"/>
              </a:lnSpc>
              <a:spcBef>
                <a:spcPts val="0"/>
              </a:spcBef>
              <a:spcAft>
                <a:spcPts val="0"/>
              </a:spcAft>
              <a:buSzPts val="500"/>
              <a:buNone/>
              <a:defRPr/>
            </a:lvl9pPr>
          </a:lstStyle>
          <a:p>
            <a:endParaRPr/>
          </a:p>
        </p:txBody>
      </p:sp>
      <p:sp>
        <p:nvSpPr>
          <p:cNvPr id="89" name="Google Shape;89;p25"/>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0" name="Google Shape;90;p25"/>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1" name="Google Shape;91;p25"/>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92"/>
        <p:cNvGrpSpPr/>
        <p:nvPr/>
      </p:nvGrpSpPr>
      <p:grpSpPr>
        <a:xfrm>
          <a:off x="0" y="0"/>
          <a:ext cx="0" cy="0"/>
          <a:chOff x="0" y="0"/>
          <a:chExt cx="0" cy="0"/>
        </a:xfrm>
      </p:grpSpPr>
      <p:sp>
        <p:nvSpPr>
          <p:cNvPr id="93" name="Google Shape;93;p26"/>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1905"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4" name="Google Shape;94;p26"/>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5" name="Google Shape;95;p26"/>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96" name="Google Shape;96;p26"/>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03"/>
        <p:cNvGrpSpPr/>
        <p:nvPr/>
      </p:nvGrpSpPr>
      <p:grpSpPr>
        <a:xfrm>
          <a:off x="0" y="0"/>
          <a:ext cx="0" cy="0"/>
          <a:chOff x="0" y="0"/>
          <a:chExt cx="0" cy="0"/>
        </a:xfrm>
      </p:grpSpPr>
      <p:sp>
        <p:nvSpPr>
          <p:cNvPr id="104" name="Google Shape;104;g61bdd4b2ff_0_485"/>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05" name="Google Shape;105;g61bdd4b2ff_0_485"/>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06" name="Google Shape;106;g61bdd4b2ff_0_485"/>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8_Title and Content">
  <p:cSld name="8_Title and Content">
    <p:spTree>
      <p:nvGrpSpPr>
        <p:cNvPr id="1" name="Shape 107"/>
        <p:cNvGrpSpPr/>
        <p:nvPr/>
      </p:nvGrpSpPr>
      <p:grpSpPr>
        <a:xfrm>
          <a:off x="0" y="0"/>
          <a:ext cx="0" cy="0"/>
          <a:chOff x="0" y="0"/>
          <a:chExt cx="0" cy="0"/>
        </a:xfrm>
      </p:grpSpPr>
      <p:sp>
        <p:nvSpPr>
          <p:cNvPr id="108" name="Google Shape;108;g61bdd4b2ff_0_451"/>
          <p:cNvSpPr/>
          <p:nvPr/>
        </p:nvSpPr>
        <p:spPr>
          <a:xfrm>
            <a:off x="4434227" y="0"/>
            <a:ext cx="4710562"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rgbClr val="FFE006"/>
              </a:solidFill>
              <a:latin typeface="Calibri"/>
              <a:ea typeface="Calibri"/>
              <a:cs typeface="Calibri"/>
              <a:sym typeface="Calibri"/>
            </a:endParaRPr>
          </a:p>
        </p:txBody>
      </p:sp>
      <p:sp>
        <p:nvSpPr>
          <p:cNvPr id="109" name="Google Shape;109;g61bdd4b2ff_0_451"/>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10" name="Google Shape;110;g61bdd4b2ff_0_451"/>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11" name="Google Shape;111;g61bdd4b2ff_0_451"/>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12" name="Google Shape;112;g61bdd4b2ff_0_451"/>
          <p:cNvPicPr preferRelativeResize="0"/>
          <p:nvPr/>
        </p:nvPicPr>
        <p:blipFill rotWithShape="1">
          <a:blip r:embed="rId2">
            <a:alphaModFix/>
          </a:blip>
          <a:srcRect/>
          <a:stretch/>
        </p:blipFill>
        <p:spPr>
          <a:xfrm>
            <a:off x="4817672" y="921177"/>
            <a:ext cx="2811247" cy="2890388"/>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13"/>
        <p:cNvGrpSpPr/>
        <p:nvPr/>
      </p:nvGrpSpPr>
      <p:grpSpPr>
        <a:xfrm>
          <a:off x="0" y="0"/>
          <a:ext cx="0" cy="0"/>
          <a:chOff x="0" y="0"/>
          <a:chExt cx="0" cy="0"/>
        </a:xfrm>
      </p:grpSpPr>
      <p:sp>
        <p:nvSpPr>
          <p:cNvPr id="114" name="Google Shape;114;g61bdd4b2ff_0_414"/>
          <p:cNvSpPr/>
          <p:nvPr/>
        </p:nvSpPr>
        <p:spPr>
          <a:xfrm>
            <a:off x="0" y="0"/>
            <a:ext cx="9144873"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rgbClr val="FFE006"/>
              </a:solidFill>
              <a:latin typeface="Calibri"/>
              <a:ea typeface="Calibri"/>
              <a:cs typeface="Calibri"/>
              <a:sym typeface="Calibri"/>
            </a:endParaRPr>
          </a:p>
        </p:txBody>
      </p:sp>
      <p:pic>
        <p:nvPicPr>
          <p:cNvPr id="115" name="Google Shape;115;g61bdd4b2ff_0_414"/>
          <p:cNvPicPr preferRelativeResize="0"/>
          <p:nvPr/>
        </p:nvPicPr>
        <p:blipFill rotWithShape="1">
          <a:blip r:embed="rId2">
            <a:alphaModFix/>
          </a:blip>
          <a:srcRect/>
          <a:stretch/>
        </p:blipFill>
        <p:spPr>
          <a:xfrm>
            <a:off x="5843527" y="291727"/>
            <a:ext cx="4123346" cy="4239424"/>
          </a:xfrm>
          <a:prstGeom prst="rect">
            <a:avLst/>
          </a:prstGeom>
          <a:noFill/>
          <a:ln>
            <a:noFill/>
          </a:ln>
        </p:spPr>
      </p:pic>
      <p:sp>
        <p:nvSpPr>
          <p:cNvPr id="116" name="Google Shape;116;g61bdd4b2ff_0_414"/>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17" name="Google Shape;117;g61bdd4b2ff_0_414"/>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18" name="Google Shape;118;g61bdd4b2ff_0_414"/>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19" name="Google Shape;119;g61bdd4b2ff_0_414"/>
          <p:cNvPicPr preferRelativeResize="0"/>
          <p:nvPr/>
        </p:nvPicPr>
        <p:blipFill rotWithShape="1">
          <a:blip r:embed="rId3">
            <a:alphaModFix/>
          </a:blip>
          <a:srcRect/>
          <a:stretch/>
        </p:blipFill>
        <p:spPr>
          <a:xfrm>
            <a:off x="3384217" y="4344308"/>
            <a:ext cx="1890814" cy="436289"/>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120"/>
        <p:cNvGrpSpPr/>
        <p:nvPr/>
      </p:nvGrpSpPr>
      <p:grpSpPr>
        <a:xfrm>
          <a:off x="0" y="0"/>
          <a:ext cx="0" cy="0"/>
          <a:chOff x="0" y="0"/>
          <a:chExt cx="0" cy="0"/>
        </a:xfrm>
      </p:grpSpPr>
      <p:sp>
        <p:nvSpPr>
          <p:cNvPr id="121" name="Google Shape;121;g61bdd4b2ff_0_407"/>
          <p:cNvSpPr/>
          <p:nvPr/>
        </p:nvSpPr>
        <p:spPr>
          <a:xfrm>
            <a:off x="0" y="0"/>
            <a:ext cx="9144873"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pic>
        <p:nvPicPr>
          <p:cNvPr id="122" name="Google Shape;122;g61bdd4b2ff_0_407"/>
          <p:cNvPicPr preferRelativeResize="0"/>
          <p:nvPr/>
        </p:nvPicPr>
        <p:blipFill rotWithShape="1">
          <a:blip r:embed="rId2">
            <a:alphaModFix amt="21000"/>
          </a:blip>
          <a:srcRect/>
          <a:stretch/>
        </p:blipFill>
        <p:spPr>
          <a:xfrm>
            <a:off x="5843527" y="291727"/>
            <a:ext cx="4123346" cy="4239424"/>
          </a:xfrm>
          <a:prstGeom prst="rect">
            <a:avLst/>
          </a:prstGeom>
          <a:noFill/>
          <a:ln>
            <a:noFill/>
          </a:ln>
        </p:spPr>
      </p:pic>
      <p:sp>
        <p:nvSpPr>
          <p:cNvPr id="123" name="Google Shape;123;g61bdd4b2ff_0_407"/>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24" name="Google Shape;124;g61bdd4b2ff_0_407"/>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25" name="Google Shape;125;g61bdd4b2ff_0_407"/>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26" name="Google Shape;126;g61bdd4b2ff_0_407"/>
          <p:cNvPicPr preferRelativeResize="0"/>
          <p:nvPr/>
        </p:nvPicPr>
        <p:blipFill rotWithShape="1">
          <a:blip r:embed="rId3">
            <a:alphaModFix/>
          </a:blip>
          <a:srcRect/>
          <a:stretch/>
        </p:blipFill>
        <p:spPr>
          <a:xfrm>
            <a:off x="3109257" y="3714054"/>
            <a:ext cx="2202111" cy="940267"/>
          </a:xfrm>
          <a:prstGeom prst="rect">
            <a:avLst/>
          </a:prstGeom>
          <a:noFill/>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27"/>
        <p:cNvGrpSpPr/>
        <p:nvPr/>
      </p:nvGrpSpPr>
      <p:grpSpPr>
        <a:xfrm>
          <a:off x="0" y="0"/>
          <a:ext cx="0" cy="0"/>
          <a:chOff x="0" y="0"/>
          <a:chExt cx="0" cy="0"/>
        </a:xfrm>
      </p:grpSpPr>
      <p:sp>
        <p:nvSpPr>
          <p:cNvPr id="128" name="Google Shape;128;g61bdd4b2ff_0_421"/>
          <p:cNvSpPr/>
          <p:nvPr/>
        </p:nvSpPr>
        <p:spPr>
          <a:xfrm>
            <a:off x="7244491" y="0"/>
            <a:ext cx="1900419"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29" name="Google Shape;129;g61bdd4b2ff_0_421"/>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30" name="Google Shape;130;g61bdd4b2ff_0_421"/>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31" name="Google Shape;131;g61bdd4b2ff_0_421"/>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32" name="Google Shape;132;g61bdd4b2ff_0_421"/>
          <p:cNvPicPr preferRelativeResize="0"/>
          <p:nvPr/>
        </p:nvPicPr>
        <p:blipFill rotWithShape="1">
          <a:blip r:embed="rId2">
            <a:alphaModFix/>
          </a:blip>
          <a:srcRect/>
          <a:stretch/>
        </p:blipFill>
        <p:spPr>
          <a:xfrm>
            <a:off x="5908464" y="214114"/>
            <a:ext cx="4253625" cy="437337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Otsikko_4">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7062" y="1224403"/>
            <a:ext cx="6189875" cy="1790700"/>
          </a:xfrm>
          <a:prstGeom prst="rect">
            <a:avLst/>
          </a:prstGeom>
        </p:spPr>
        <p:txBody>
          <a:bodyPr anchor="b">
            <a:noAutofit/>
          </a:bodyPr>
          <a:lstStyle>
            <a:lvl1pPr algn="ctr">
              <a:defRPr sz="3600" b="1" i="0">
                <a:solidFill>
                  <a:schemeClr val="bg1"/>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1575804" y="3293191"/>
            <a:ext cx="5992389" cy="1241822"/>
          </a:xfrm>
          <a:prstGeom prst="rect">
            <a:avLst/>
          </a:prstGeom>
        </p:spPr>
        <p:txBody>
          <a:bodyPr>
            <a:normAutofit/>
          </a:bodyPr>
          <a:lstStyle>
            <a:lvl1pPr marL="0" indent="0" algn="ctr">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sp>
        <p:nvSpPr>
          <p:cNvPr id="9" name="Footer Placeholder 4">
            <a:extLst>
              <a:ext uri="{FF2B5EF4-FFF2-40B4-BE49-F238E27FC236}">
                <a16:creationId xmlns:a16="http://schemas.microsoft.com/office/drawing/2014/main" id="{D58951BD-8E00-6648-82CD-4651397CB930}"/>
              </a:ext>
            </a:extLst>
          </p:cNvPr>
          <p:cNvSpPr>
            <a:spLocks noGrp="1"/>
          </p:cNvSpPr>
          <p:nvPr>
            <p:ph type="ftr" sz="quarter" idx="3"/>
          </p:nvPr>
        </p:nvSpPr>
        <p:spPr>
          <a:xfrm>
            <a:off x="1753787" y="4712569"/>
            <a:ext cx="5636419" cy="273844"/>
          </a:xfrm>
          <a:prstGeom prst="rect">
            <a:avLst/>
          </a:prstGeom>
        </p:spPr>
        <p:txBody>
          <a:bodyPr vert="horz" lIns="91440" tIns="45720" rIns="91440" bIns="45720" rtlCol="0" anchor="ctr"/>
          <a:lstStyle>
            <a:lvl1pPr algn="ctr">
              <a:defRPr sz="900" b="0" i="0">
                <a:solidFill>
                  <a:schemeClr val="bg1"/>
                </a:solidFill>
                <a:latin typeface="Calibri Light" panose="020F0302020204030204" pitchFamily="34" charset="0"/>
              </a:defRPr>
            </a:lvl1pPr>
          </a:lstStyle>
          <a:p>
            <a:r>
              <a:rPr lang="en-GB" err="1"/>
              <a:t>Footeria</a:t>
            </a:r>
            <a:r>
              <a:rPr lang="en-GB"/>
              <a:t> </a:t>
            </a:r>
            <a:r>
              <a:rPr lang="en-GB" err="1"/>
              <a:t>voi</a:t>
            </a:r>
            <a:r>
              <a:rPr lang="en-GB"/>
              <a:t> </a:t>
            </a:r>
            <a:r>
              <a:rPr lang="en-GB" err="1"/>
              <a:t>muokata</a:t>
            </a:r>
            <a:r>
              <a:rPr lang="en-GB"/>
              <a:t> / </a:t>
            </a:r>
            <a:r>
              <a:rPr lang="en-GB" err="1"/>
              <a:t>poistaa</a:t>
            </a:r>
            <a:r>
              <a:rPr lang="en-GB"/>
              <a:t> </a:t>
            </a:r>
            <a:r>
              <a:rPr lang="en-GB" err="1"/>
              <a:t>kokonaan</a:t>
            </a:r>
            <a:r>
              <a:rPr lang="en-GB"/>
              <a:t>: Insert &gt; Header and Footer</a:t>
            </a:r>
            <a:endParaRPr lang="en-FI"/>
          </a:p>
        </p:txBody>
      </p:sp>
      <p:pic>
        <p:nvPicPr>
          <p:cNvPr id="7" name="Picture 7">
            <a:extLst>
              <a:ext uri="{FF2B5EF4-FFF2-40B4-BE49-F238E27FC236}">
                <a16:creationId xmlns:a16="http://schemas.microsoft.com/office/drawing/2014/main" id="{DB7E0459-2BCC-9303-D295-463F22E63750}"/>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24986347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33"/>
        <p:cNvGrpSpPr/>
        <p:nvPr/>
      </p:nvGrpSpPr>
      <p:grpSpPr>
        <a:xfrm>
          <a:off x="0" y="0"/>
          <a:ext cx="0" cy="0"/>
          <a:chOff x="0" y="0"/>
          <a:chExt cx="0" cy="0"/>
        </a:xfrm>
      </p:grpSpPr>
      <p:sp>
        <p:nvSpPr>
          <p:cNvPr id="134" name="Google Shape;134;g61bdd4b2ff_0_427"/>
          <p:cNvSpPr/>
          <p:nvPr/>
        </p:nvSpPr>
        <p:spPr>
          <a:xfrm>
            <a:off x="4434227" y="0"/>
            <a:ext cx="4710562"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35" name="Google Shape;135;g61bdd4b2ff_0_427"/>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36" name="Google Shape;136;g61bdd4b2ff_0_427"/>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37" name="Google Shape;137;g61bdd4b2ff_0_427"/>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38" name="Google Shape;138;g61bdd4b2ff_0_427"/>
          <p:cNvPicPr preferRelativeResize="0"/>
          <p:nvPr/>
        </p:nvPicPr>
        <p:blipFill rotWithShape="1">
          <a:blip r:embed="rId2">
            <a:alphaModFix amt="13000"/>
          </a:blip>
          <a:srcRect/>
          <a:stretch/>
        </p:blipFill>
        <p:spPr>
          <a:xfrm>
            <a:off x="1505319" y="175691"/>
            <a:ext cx="4660770" cy="4791978"/>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9_Title and Content">
  <p:cSld name="9_Title and Content">
    <p:spTree>
      <p:nvGrpSpPr>
        <p:cNvPr id="1" name="Shape 139"/>
        <p:cNvGrpSpPr/>
        <p:nvPr/>
      </p:nvGrpSpPr>
      <p:grpSpPr>
        <a:xfrm>
          <a:off x="0" y="0"/>
          <a:ext cx="0" cy="0"/>
          <a:chOff x="0" y="0"/>
          <a:chExt cx="0" cy="0"/>
        </a:xfrm>
      </p:grpSpPr>
      <p:sp>
        <p:nvSpPr>
          <p:cNvPr id="140" name="Google Shape;140;g61bdd4b2ff_0_433"/>
          <p:cNvSpPr/>
          <p:nvPr/>
        </p:nvSpPr>
        <p:spPr>
          <a:xfrm>
            <a:off x="0" y="0"/>
            <a:ext cx="9144873"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41" name="Google Shape;141;g61bdd4b2ff_0_433"/>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42" name="Google Shape;142;g61bdd4b2ff_0_433"/>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43" name="Google Shape;143;g61bdd4b2ff_0_433"/>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44" name="Google Shape;144;g61bdd4b2ff_0_433"/>
          <p:cNvPicPr preferRelativeResize="0"/>
          <p:nvPr/>
        </p:nvPicPr>
        <p:blipFill rotWithShape="1">
          <a:blip r:embed="rId2">
            <a:alphaModFix amt="24000"/>
          </a:blip>
          <a:srcRect/>
          <a:stretch/>
        </p:blipFill>
        <p:spPr>
          <a:xfrm>
            <a:off x="1508904" y="47025"/>
            <a:ext cx="4660770" cy="4791978"/>
          </a:xfrm>
          <a:prstGeom prst="rect">
            <a:avLst/>
          </a:prstGeom>
          <a:noFill/>
          <a:ln>
            <a:noFill/>
          </a:ln>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45"/>
        <p:cNvGrpSpPr/>
        <p:nvPr/>
      </p:nvGrpSpPr>
      <p:grpSpPr>
        <a:xfrm>
          <a:off x="0" y="0"/>
          <a:ext cx="0" cy="0"/>
          <a:chOff x="0" y="0"/>
          <a:chExt cx="0" cy="0"/>
        </a:xfrm>
      </p:grpSpPr>
      <p:sp>
        <p:nvSpPr>
          <p:cNvPr id="146" name="Google Shape;146;g61bdd4b2ff_0_439"/>
          <p:cNvSpPr/>
          <p:nvPr/>
        </p:nvSpPr>
        <p:spPr>
          <a:xfrm>
            <a:off x="0" y="0"/>
            <a:ext cx="5908445" cy="5143360"/>
          </a:xfrm>
          <a:prstGeom prst="rect">
            <a:avLst/>
          </a:prstGeom>
          <a:solidFill>
            <a:srgbClr val="FFE006"/>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47" name="Google Shape;147;g61bdd4b2ff_0_439"/>
          <p:cNvSpPr/>
          <p:nvPr/>
        </p:nvSpPr>
        <p:spPr>
          <a:xfrm>
            <a:off x="5355625" y="0"/>
            <a:ext cx="3788931" cy="5143360"/>
          </a:xfrm>
          <a:prstGeom prst="rect">
            <a:avLst/>
          </a:prstGeom>
          <a:solidFill>
            <a:schemeClr val="dk1"/>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48" name="Google Shape;148;g61bdd4b2ff_0_439"/>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49" name="Google Shape;149;g61bdd4b2ff_0_439"/>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50" name="Google Shape;150;g61bdd4b2ff_0_439"/>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51"/>
        <p:cNvGrpSpPr/>
        <p:nvPr/>
      </p:nvGrpSpPr>
      <p:grpSpPr>
        <a:xfrm>
          <a:off x="0" y="0"/>
          <a:ext cx="0" cy="0"/>
          <a:chOff x="0" y="0"/>
          <a:chExt cx="0" cy="0"/>
        </a:xfrm>
      </p:grpSpPr>
      <p:sp>
        <p:nvSpPr>
          <p:cNvPr id="152" name="Google Shape;152;g61bdd4b2ff_0_445"/>
          <p:cNvSpPr/>
          <p:nvPr/>
        </p:nvSpPr>
        <p:spPr>
          <a:xfrm>
            <a:off x="4434227" y="0"/>
            <a:ext cx="4710562" cy="5143360"/>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53" name="Google Shape;153;g61bdd4b2ff_0_445"/>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54" name="Google Shape;154;g61bdd4b2ff_0_445"/>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55" name="Google Shape;155;g61bdd4b2ff_0_445"/>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56" name="Google Shape;156;g61bdd4b2ff_0_445"/>
          <p:cNvPicPr preferRelativeResize="0"/>
          <p:nvPr/>
        </p:nvPicPr>
        <p:blipFill rotWithShape="1">
          <a:blip r:embed="rId2">
            <a:alphaModFix/>
          </a:blip>
          <a:srcRect/>
          <a:stretch/>
        </p:blipFill>
        <p:spPr>
          <a:xfrm>
            <a:off x="4817672" y="921177"/>
            <a:ext cx="2811247" cy="2890388"/>
          </a:xfrm>
          <a:prstGeom prst="rect">
            <a:avLst/>
          </a:prstGeom>
          <a:noFill/>
          <a:ln>
            <a:noFill/>
          </a:ln>
        </p:spPr>
      </p:pic>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157"/>
        <p:cNvGrpSpPr/>
        <p:nvPr/>
      </p:nvGrpSpPr>
      <p:grpSpPr>
        <a:xfrm>
          <a:off x="0" y="0"/>
          <a:ext cx="0" cy="0"/>
          <a:chOff x="0" y="0"/>
          <a:chExt cx="0" cy="0"/>
        </a:xfrm>
      </p:grpSpPr>
      <p:sp>
        <p:nvSpPr>
          <p:cNvPr id="158" name="Google Shape;158;g61bdd4b2ff_0_457"/>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59" name="Google Shape;159;g61bdd4b2ff_0_457"/>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60" name="Google Shape;160;g61bdd4b2ff_0_457"/>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pic>
        <p:nvPicPr>
          <p:cNvPr id="161" name="Google Shape;161;g61bdd4b2ff_0_457"/>
          <p:cNvPicPr preferRelativeResize="0"/>
          <p:nvPr/>
        </p:nvPicPr>
        <p:blipFill rotWithShape="1">
          <a:blip r:embed="rId2">
            <a:alphaModFix amt="7000"/>
          </a:blip>
          <a:srcRect/>
          <a:stretch/>
        </p:blipFill>
        <p:spPr>
          <a:xfrm>
            <a:off x="1854313" y="500448"/>
            <a:ext cx="4029044" cy="4142467"/>
          </a:xfrm>
          <a:prstGeom prst="rect">
            <a:avLst/>
          </a:prstGeom>
          <a:noFill/>
          <a:ln>
            <a:noFill/>
          </a:ln>
        </p:spPr>
      </p:pic>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62"/>
        <p:cNvGrpSpPr/>
        <p:nvPr/>
      </p:nvGrpSpPr>
      <p:grpSpPr>
        <a:xfrm>
          <a:off x="0" y="0"/>
          <a:ext cx="0" cy="0"/>
          <a:chOff x="0" y="0"/>
          <a:chExt cx="0" cy="0"/>
        </a:xfrm>
      </p:grpSpPr>
      <p:sp>
        <p:nvSpPr>
          <p:cNvPr id="163" name="Google Shape;163;g61bdd4b2ff_0_462"/>
          <p:cNvSpPr/>
          <p:nvPr/>
        </p:nvSpPr>
        <p:spPr>
          <a:xfrm>
            <a:off x="0" y="3927768"/>
            <a:ext cx="9144873" cy="1215357"/>
          </a:xfrm>
          <a:prstGeom prst="rect">
            <a:avLst/>
          </a:prstGeom>
          <a:solidFill>
            <a:srgbClr val="29235C"/>
          </a:solidFill>
          <a:ln>
            <a:noFill/>
          </a:ln>
        </p:spPr>
        <p:txBody>
          <a:bodyPr spcFirstLastPara="1" wrap="square" lIns="51513" tIns="25756" rIns="51513" bIns="25756"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953" b="0" i="0" u="none" strike="noStrike" cap="none">
              <a:solidFill>
                <a:schemeClr val="lt1"/>
              </a:solidFill>
              <a:latin typeface="Calibri"/>
              <a:ea typeface="Calibri"/>
              <a:cs typeface="Calibri"/>
              <a:sym typeface="Calibri"/>
            </a:endParaRPr>
          </a:p>
        </p:txBody>
      </p:sp>
      <p:sp>
        <p:nvSpPr>
          <p:cNvPr id="164" name="Google Shape;164;g61bdd4b2ff_0_462"/>
          <p:cNvSpPr txBox="1">
            <a:spLocks noGrp="1"/>
          </p:cNvSpPr>
          <p:nvPr>
            <p:ph type="ftr" idx="11"/>
          </p:nvPr>
        </p:nvSpPr>
        <p:spPr>
          <a:xfrm>
            <a:off x="3109257" y="4783325"/>
            <a:ext cx="2926359" cy="133346"/>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65" name="Google Shape;165;g61bdd4b2ff_0_462"/>
          <p:cNvSpPr txBox="1">
            <a:spLocks noGrp="1"/>
          </p:cNvSpPr>
          <p:nvPr>
            <p:ph type="dt" idx="10"/>
          </p:nvPr>
        </p:nvSpPr>
        <p:spPr>
          <a:xfrm>
            <a:off x="457244" y="4783325"/>
            <a:ext cx="2103321" cy="13334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b="0" i="0">
                <a:solidFill>
                  <a:srgbClr val="888888"/>
                </a:solidFill>
                <a:latin typeface="Gill Sans"/>
                <a:ea typeface="Gill Sans"/>
                <a:cs typeface="Gill Sans"/>
                <a:sym typeface="Gill Sans"/>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66" name="Google Shape;166;g61bdd4b2ff_0_462"/>
          <p:cNvSpPr txBox="1">
            <a:spLocks noGrp="1"/>
          </p:cNvSpPr>
          <p:nvPr>
            <p:ph type="sldNum" idx="12"/>
          </p:nvPr>
        </p:nvSpPr>
        <p:spPr>
          <a:xfrm>
            <a:off x="6584309" y="4783325"/>
            <a:ext cx="2103321" cy="13334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167"/>
        <p:cNvGrpSpPr/>
        <p:nvPr/>
      </p:nvGrpSpPr>
      <p:grpSpPr>
        <a:xfrm>
          <a:off x="0" y="0"/>
          <a:ext cx="0" cy="0"/>
          <a:chOff x="0" y="0"/>
          <a:chExt cx="0" cy="0"/>
        </a:xfrm>
      </p:grpSpPr>
      <p:sp>
        <p:nvSpPr>
          <p:cNvPr id="168" name="Google Shape;168;g61bdd4b2ff_0_467"/>
          <p:cNvSpPr txBox="1">
            <a:spLocks noGrp="1"/>
          </p:cNvSpPr>
          <p:nvPr>
            <p:ph type="ctrTitle"/>
          </p:nvPr>
        </p:nvSpPr>
        <p:spPr>
          <a:xfrm>
            <a:off x="685866" y="1594442"/>
            <a:ext cx="7773142" cy="108010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69" name="Google Shape;169;g61bdd4b2ff_0_467"/>
          <p:cNvSpPr txBox="1">
            <a:spLocks noGrp="1"/>
          </p:cNvSpPr>
          <p:nvPr>
            <p:ph type="subTitle" idx="1"/>
          </p:nvPr>
        </p:nvSpPr>
        <p:spPr>
          <a:xfrm>
            <a:off x="1371731" y="2880282"/>
            <a:ext cx="6401411" cy="128584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0" name="Google Shape;170;g61bdd4b2ff_0_467"/>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1" name="Google Shape;171;g61bdd4b2ff_0_467"/>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2" name="Google Shape;172;g61bdd4b2ff_0_467"/>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73"/>
        <p:cNvGrpSpPr/>
        <p:nvPr/>
      </p:nvGrpSpPr>
      <p:grpSpPr>
        <a:xfrm>
          <a:off x="0" y="0"/>
          <a:ext cx="0" cy="0"/>
          <a:chOff x="0" y="0"/>
          <a:chExt cx="0" cy="0"/>
        </a:xfrm>
      </p:grpSpPr>
      <p:sp>
        <p:nvSpPr>
          <p:cNvPr id="174" name="Google Shape;174;g61bdd4b2ff_0_473"/>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sz="1905"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5" name="Google Shape;175;g61bdd4b2ff_0_473"/>
          <p:cNvSpPr txBox="1">
            <a:spLocks noGrp="1"/>
          </p:cNvSpPr>
          <p:nvPr>
            <p:ph type="body" idx="1"/>
          </p:nvPr>
        </p:nvSpPr>
        <p:spPr>
          <a:xfrm>
            <a:off x="457244" y="1182973"/>
            <a:ext cx="3978020" cy="3394618"/>
          </a:xfrm>
          <a:prstGeom prst="rect">
            <a:avLst/>
          </a:prstGeom>
          <a:noFill/>
          <a:ln>
            <a:noFill/>
          </a:ln>
        </p:spPr>
        <p:txBody>
          <a:bodyPr spcFirstLastPara="1" wrap="square" lIns="0" tIns="0" rIns="0" bIns="0" anchor="t" anchorCtr="0">
            <a:noAutofit/>
          </a:bodyPr>
          <a:lstStyle>
            <a:lvl1pPr marL="725805" lvl="0" indent="-362903" algn="l">
              <a:lnSpc>
                <a:spcPct val="100000"/>
              </a:lnSpc>
              <a:spcBef>
                <a:spcPts val="0"/>
              </a:spcBef>
              <a:spcAft>
                <a:spcPts val="0"/>
              </a:spcAft>
              <a:buSzPts val="500"/>
              <a:buNone/>
              <a:defRPr/>
            </a:lvl1pPr>
            <a:lvl2pPr marL="1451610" lvl="1" indent="-362903" algn="l">
              <a:lnSpc>
                <a:spcPct val="100000"/>
              </a:lnSpc>
              <a:spcBef>
                <a:spcPts val="0"/>
              </a:spcBef>
              <a:spcAft>
                <a:spcPts val="0"/>
              </a:spcAft>
              <a:buSzPts val="500"/>
              <a:buNone/>
              <a:defRPr/>
            </a:lvl2pPr>
            <a:lvl3pPr marL="2177415" lvl="2" indent="-362903" algn="l">
              <a:lnSpc>
                <a:spcPct val="100000"/>
              </a:lnSpc>
              <a:spcBef>
                <a:spcPts val="0"/>
              </a:spcBef>
              <a:spcAft>
                <a:spcPts val="0"/>
              </a:spcAft>
              <a:buSzPts val="500"/>
              <a:buNone/>
              <a:defRPr/>
            </a:lvl3pPr>
            <a:lvl4pPr marL="2903220" lvl="3" indent="-362903" algn="l">
              <a:lnSpc>
                <a:spcPct val="100000"/>
              </a:lnSpc>
              <a:spcBef>
                <a:spcPts val="0"/>
              </a:spcBef>
              <a:spcAft>
                <a:spcPts val="0"/>
              </a:spcAft>
              <a:buSzPts val="500"/>
              <a:buNone/>
              <a:defRPr/>
            </a:lvl4pPr>
            <a:lvl5pPr marL="3629025" lvl="4" indent="-362903" algn="l">
              <a:lnSpc>
                <a:spcPct val="100000"/>
              </a:lnSpc>
              <a:spcBef>
                <a:spcPts val="0"/>
              </a:spcBef>
              <a:spcAft>
                <a:spcPts val="0"/>
              </a:spcAft>
              <a:buSzPts val="500"/>
              <a:buNone/>
              <a:defRPr/>
            </a:lvl5pPr>
            <a:lvl6pPr marL="4354830" lvl="5" indent="-362903" algn="l">
              <a:lnSpc>
                <a:spcPct val="100000"/>
              </a:lnSpc>
              <a:spcBef>
                <a:spcPts val="0"/>
              </a:spcBef>
              <a:spcAft>
                <a:spcPts val="0"/>
              </a:spcAft>
              <a:buSzPts val="500"/>
              <a:buNone/>
              <a:defRPr/>
            </a:lvl6pPr>
            <a:lvl7pPr marL="5080635" lvl="6" indent="-362903" algn="l">
              <a:lnSpc>
                <a:spcPct val="100000"/>
              </a:lnSpc>
              <a:spcBef>
                <a:spcPts val="0"/>
              </a:spcBef>
              <a:spcAft>
                <a:spcPts val="0"/>
              </a:spcAft>
              <a:buSzPts val="500"/>
              <a:buNone/>
              <a:defRPr/>
            </a:lvl7pPr>
            <a:lvl8pPr marL="5806440" lvl="7" indent="-362903" algn="l">
              <a:lnSpc>
                <a:spcPct val="100000"/>
              </a:lnSpc>
              <a:spcBef>
                <a:spcPts val="0"/>
              </a:spcBef>
              <a:spcAft>
                <a:spcPts val="0"/>
              </a:spcAft>
              <a:buSzPts val="500"/>
              <a:buNone/>
              <a:defRPr/>
            </a:lvl8pPr>
            <a:lvl9pPr marL="6532245" lvl="8" indent="-362903" algn="l">
              <a:lnSpc>
                <a:spcPct val="100000"/>
              </a:lnSpc>
              <a:spcBef>
                <a:spcPts val="0"/>
              </a:spcBef>
              <a:spcAft>
                <a:spcPts val="0"/>
              </a:spcAft>
              <a:buSzPts val="500"/>
              <a:buNone/>
              <a:defRPr/>
            </a:lvl9pPr>
          </a:lstStyle>
          <a:p>
            <a:endParaRPr/>
          </a:p>
        </p:txBody>
      </p:sp>
      <p:sp>
        <p:nvSpPr>
          <p:cNvPr id="176" name="Google Shape;176;g61bdd4b2ff_0_473"/>
          <p:cNvSpPr txBox="1">
            <a:spLocks noGrp="1"/>
          </p:cNvSpPr>
          <p:nvPr>
            <p:ph type="body" idx="2"/>
          </p:nvPr>
        </p:nvSpPr>
        <p:spPr>
          <a:xfrm>
            <a:off x="4709610" y="1182973"/>
            <a:ext cx="3978020" cy="3394618"/>
          </a:xfrm>
          <a:prstGeom prst="rect">
            <a:avLst/>
          </a:prstGeom>
          <a:noFill/>
          <a:ln>
            <a:noFill/>
          </a:ln>
        </p:spPr>
        <p:txBody>
          <a:bodyPr spcFirstLastPara="1" wrap="square" lIns="0" tIns="0" rIns="0" bIns="0" anchor="t" anchorCtr="0">
            <a:noAutofit/>
          </a:bodyPr>
          <a:lstStyle>
            <a:lvl1pPr marL="725805" lvl="0" indent="-362903" algn="l">
              <a:lnSpc>
                <a:spcPct val="100000"/>
              </a:lnSpc>
              <a:spcBef>
                <a:spcPts val="0"/>
              </a:spcBef>
              <a:spcAft>
                <a:spcPts val="0"/>
              </a:spcAft>
              <a:buSzPts val="500"/>
              <a:buNone/>
              <a:defRPr/>
            </a:lvl1pPr>
            <a:lvl2pPr marL="1451610" lvl="1" indent="-362903" algn="l">
              <a:lnSpc>
                <a:spcPct val="100000"/>
              </a:lnSpc>
              <a:spcBef>
                <a:spcPts val="0"/>
              </a:spcBef>
              <a:spcAft>
                <a:spcPts val="0"/>
              </a:spcAft>
              <a:buSzPts val="500"/>
              <a:buNone/>
              <a:defRPr/>
            </a:lvl2pPr>
            <a:lvl3pPr marL="2177415" lvl="2" indent="-362903" algn="l">
              <a:lnSpc>
                <a:spcPct val="100000"/>
              </a:lnSpc>
              <a:spcBef>
                <a:spcPts val="0"/>
              </a:spcBef>
              <a:spcAft>
                <a:spcPts val="0"/>
              </a:spcAft>
              <a:buSzPts val="500"/>
              <a:buNone/>
              <a:defRPr/>
            </a:lvl3pPr>
            <a:lvl4pPr marL="2903220" lvl="3" indent="-362903" algn="l">
              <a:lnSpc>
                <a:spcPct val="100000"/>
              </a:lnSpc>
              <a:spcBef>
                <a:spcPts val="0"/>
              </a:spcBef>
              <a:spcAft>
                <a:spcPts val="0"/>
              </a:spcAft>
              <a:buSzPts val="500"/>
              <a:buNone/>
              <a:defRPr/>
            </a:lvl4pPr>
            <a:lvl5pPr marL="3629025" lvl="4" indent="-362903" algn="l">
              <a:lnSpc>
                <a:spcPct val="100000"/>
              </a:lnSpc>
              <a:spcBef>
                <a:spcPts val="0"/>
              </a:spcBef>
              <a:spcAft>
                <a:spcPts val="0"/>
              </a:spcAft>
              <a:buSzPts val="500"/>
              <a:buNone/>
              <a:defRPr/>
            </a:lvl5pPr>
            <a:lvl6pPr marL="4354830" lvl="5" indent="-362903" algn="l">
              <a:lnSpc>
                <a:spcPct val="100000"/>
              </a:lnSpc>
              <a:spcBef>
                <a:spcPts val="0"/>
              </a:spcBef>
              <a:spcAft>
                <a:spcPts val="0"/>
              </a:spcAft>
              <a:buSzPts val="500"/>
              <a:buNone/>
              <a:defRPr/>
            </a:lvl6pPr>
            <a:lvl7pPr marL="5080635" lvl="6" indent="-362903" algn="l">
              <a:lnSpc>
                <a:spcPct val="100000"/>
              </a:lnSpc>
              <a:spcBef>
                <a:spcPts val="0"/>
              </a:spcBef>
              <a:spcAft>
                <a:spcPts val="0"/>
              </a:spcAft>
              <a:buSzPts val="500"/>
              <a:buNone/>
              <a:defRPr/>
            </a:lvl7pPr>
            <a:lvl8pPr marL="5806440" lvl="7" indent="-362903" algn="l">
              <a:lnSpc>
                <a:spcPct val="100000"/>
              </a:lnSpc>
              <a:spcBef>
                <a:spcPts val="0"/>
              </a:spcBef>
              <a:spcAft>
                <a:spcPts val="0"/>
              </a:spcAft>
              <a:buSzPts val="500"/>
              <a:buNone/>
              <a:defRPr/>
            </a:lvl8pPr>
            <a:lvl9pPr marL="6532245" lvl="8" indent="-362903" algn="l">
              <a:lnSpc>
                <a:spcPct val="100000"/>
              </a:lnSpc>
              <a:spcBef>
                <a:spcPts val="0"/>
              </a:spcBef>
              <a:spcAft>
                <a:spcPts val="0"/>
              </a:spcAft>
              <a:buSzPts val="500"/>
              <a:buNone/>
              <a:defRPr/>
            </a:lvl9pPr>
          </a:lstStyle>
          <a:p>
            <a:endParaRPr/>
          </a:p>
        </p:txBody>
      </p:sp>
      <p:sp>
        <p:nvSpPr>
          <p:cNvPr id="177" name="Google Shape;177;g61bdd4b2ff_0_473"/>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8" name="Google Shape;178;g61bdd4b2ff_0_473"/>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9" name="Google Shape;179;g61bdd4b2ff_0_473"/>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80"/>
        <p:cNvGrpSpPr/>
        <p:nvPr/>
      </p:nvGrpSpPr>
      <p:grpSpPr>
        <a:xfrm>
          <a:off x="0" y="0"/>
          <a:ext cx="0" cy="0"/>
          <a:chOff x="0" y="0"/>
          <a:chExt cx="0" cy="0"/>
        </a:xfrm>
      </p:grpSpPr>
      <p:sp>
        <p:nvSpPr>
          <p:cNvPr id="181" name="Google Shape;181;g61bdd4b2ff_0_480"/>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sz="1905"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2" name="Google Shape;182;g61bdd4b2ff_0_480"/>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3" name="Google Shape;183;g61bdd4b2ff_0_480"/>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4" name="Google Shape;184;g61bdd4b2ff_0_480"/>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_5">
    <p:bg>
      <p:bgPr>
        <a:solidFill>
          <a:schemeClr val="bg2"/>
        </a:solidFill>
        <a:effectLst/>
      </p:bgPr>
    </p:bg>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51E89F75-98B6-4C49-813F-BC52113A3401}"/>
              </a:ext>
            </a:extLst>
          </p:cNvPr>
          <p:cNvSpPr>
            <a:spLocks noGrp="1"/>
          </p:cNvSpPr>
          <p:nvPr>
            <p:ph type="ftr" sz="quarter" idx="3"/>
          </p:nvPr>
        </p:nvSpPr>
        <p:spPr>
          <a:xfrm>
            <a:off x="1260000" y="4795200"/>
            <a:ext cx="5636419" cy="161772"/>
          </a:xfrm>
          <a:prstGeom prst="rect">
            <a:avLst/>
          </a:prstGeom>
        </p:spPr>
        <p:txBody>
          <a:bodyPr vert="horz" lIns="91440" tIns="45720" rIns="91440" bIns="45720" rtlCol="0" anchor="ctr"/>
          <a:lstStyle>
            <a:lvl1pPr algn="l">
              <a:defRPr sz="900" b="0" i="0">
                <a:solidFill>
                  <a:schemeClr val="bg1"/>
                </a:solidFill>
                <a:latin typeface="Calibri Light" panose="020F0302020204030204" pitchFamily="34" charset="0"/>
              </a:defRPr>
            </a:lvl1pPr>
          </a:lstStyle>
          <a:p>
            <a:r>
              <a:rPr lang="en-GB"/>
              <a:t>Footeria voi muokata / poistaa kokonaan: Insert &gt; Header and Footer</a:t>
            </a:r>
            <a:endParaRPr lang="en-FI"/>
          </a:p>
        </p:txBody>
      </p:sp>
      <p:sp>
        <p:nvSpPr>
          <p:cNvPr id="6" name="Title 1">
            <a:extLst>
              <a:ext uri="{FF2B5EF4-FFF2-40B4-BE49-F238E27FC236}">
                <a16:creationId xmlns:a16="http://schemas.microsoft.com/office/drawing/2014/main" id="{B6B33680-515D-8D4F-B60F-F719C59DDA54}"/>
              </a:ext>
            </a:extLst>
          </p:cNvPr>
          <p:cNvSpPr>
            <a:spLocks noGrp="1"/>
          </p:cNvSpPr>
          <p:nvPr>
            <p:ph type="ctrTitle"/>
          </p:nvPr>
        </p:nvSpPr>
        <p:spPr>
          <a:xfrm>
            <a:off x="737699" y="1269705"/>
            <a:ext cx="3426797" cy="1790700"/>
          </a:xfrm>
          <a:prstGeom prst="rect">
            <a:avLst/>
          </a:prstGeom>
        </p:spPr>
        <p:txBody>
          <a:bodyPr lIns="0" anchor="b">
            <a:noAutofit/>
          </a:bodyPr>
          <a:lstStyle>
            <a:lvl1pPr algn="l">
              <a:defRPr sz="3600" b="1" i="0">
                <a:solidFill>
                  <a:schemeClr val="bg1"/>
                </a:solidFill>
                <a:latin typeface="Calibri" panose="020F0502020204030204" pitchFamily="34" charset="0"/>
              </a:defRPr>
            </a:lvl1pPr>
          </a:lstStyle>
          <a:p>
            <a:endParaRPr lang="en-US" dirty="0"/>
          </a:p>
        </p:txBody>
      </p:sp>
      <p:sp>
        <p:nvSpPr>
          <p:cNvPr id="7" name="Subtitle 2">
            <a:extLst>
              <a:ext uri="{FF2B5EF4-FFF2-40B4-BE49-F238E27FC236}">
                <a16:creationId xmlns:a16="http://schemas.microsoft.com/office/drawing/2014/main" id="{48B59B65-8F85-944B-864B-D87230513567}"/>
              </a:ext>
            </a:extLst>
          </p:cNvPr>
          <p:cNvSpPr>
            <a:spLocks noGrp="1"/>
          </p:cNvSpPr>
          <p:nvPr>
            <p:ph type="subTitle" idx="1"/>
          </p:nvPr>
        </p:nvSpPr>
        <p:spPr>
          <a:xfrm>
            <a:off x="737700" y="3333498"/>
            <a:ext cx="3426796" cy="881241"/>
          </a:xfrm>
          <a:prstGeom prst="rect">
            <a:avLst/>
          </a:prstGeom>
        </p:spPr>
        <p:txBody>
          <a:bodyPr lIns="0">
            <a:normAutofit/>
          </a:bodyPr>
          <a:lstStyle>
            <a:lvl1pPr marL="0" indent="0" algn="l">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8" name="Straight Connector 7">
            <a:extLst>
              <a:ext uri="{FF2B5EF4-FFF2-40B4-BE49-F238E27FC236}">
                <a16:creationId xmlns:a16="http://schemas.microsoft.com/office/drawing/2014/main" id="{4B758784-C4A3-9C40-AA66-8FFB9DD1A5D9}"/>
              </a:ext>
            </a:extLst>
          </p:cNvPr>
          <p:cNvCxnSpPr>
            <a:cxnSpLocks/>
          </p:cNvCxnSpPr>
          <p:nvPr userDrawn="1"/>
        </p:nvCxnSpPr>
        <p:spPr>
          <a:xfrm>
            <a:off x="737699" y="3171133"/>
            <a:ext cx="3426797"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7">
            <a:extLst>
              <a:ext uri="{FF2B5EF4-FFF2-40B4-BE49-F238E27FC236}">
                <a16:creationId xmlns:a16="http://schemas.microsoft.com/office/drawing/2014/main" id="{95E350C4-B7F6-0A0B-A353-D21B0E84CC4B}"/>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141477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Otsikko_6">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7062" y="1224403"/>
            <a:ext cx="6189875" cy="1790700"/>
          </a:xfrm>
          <a:prstGeom prst="rect">
            <a:avLst/>
          </a:prstGeom>
        </p:spPr>
        <p:txBody>
          <a:bodyPr anchor="b">
            <a:noAutofit/>
          </a:bodyPr>
          <a:lstStyle>
            <a:lvl1pPr algn="ctr">
              <a:defRPr sz="3600" b="1" i="0">
                <a:solidFill>
                  <a:schemeClr val="bg1"/>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1575804" y="3293191"/>
            <a:ext cx="5992389" cy="1241822"/>
          </a:xfrm>
          <a:prstGeom prst="rect">
            <a:avLst/>
          </a:prstGeom>
        </p:spPr>
        <p:txBody>
          <a:bodyPr>
            <a:normAutofit/>
          </a:bodyPr>
          <a:lstStyle>
            <a:lvl1pPr marL="0" indent="0" algn="ctr">
              <a:buNone/>
              <a:defRPr sz="1600" b="0" i="0">
                <a:solidFill>
                  <a:schemeClr val="bg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5" name="Straight Connector 4">
            <a:extLst>
              <a:ext uri="{FF2B5EF4-FFF2-40B4-BE49-F238E27FC236}">
                <a16:creationId xmlns:a16="http://schemas.microsoft.com/office/drawing/2014/main" id="{54501555-83A7-414C-9442-E81F69494C09}"/>
              </a:ext>
            </a:extLst>
          </p:cNvPr>
          <p:cNvCxnSpPr>
            <a:cxnSpLocks/>
          </p:cNvCxnSpPr>
          <p:nvPr userDrawn="1"/>
        </p:nvCxnSpPr>
        <p:spPr>
          <a:xfrm>
            <a:off x="1575802" y="3130826"/>
            <a:ext cx="5992391"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D58951BD-8E00-6648-82CD-4651397CB930}"/>
              </a:ext>
            </a:extLst>
          </p:cNvPr>
          <p:cNvSpPr>
            <a:spLocks noGrp="1"/>
          </p:cNvSpPr>
          <p:nvPr>
            <p:ph type="ftr" sz="quarter" idx="3"/>
          </p:nvPr>
        </p:nvSpPr>
        <p:spPr>
          <a:xfrm>
            <a:off x="1753787" y="4712569"/>
            <a:ext cx="5636419" cy="273844"/>
          </a:xfrm>
          <a:prstGeom prst="rect">
            <a:avLst/>
          </a:prstGeom>
        </p:spPr>
        <p:txBody>
          <a:bodyPr vert="horz" lIns="91440" tIns="45720" rIns="91440" bIns="45720" rtlCol="0" anchor="ctr"/>
          <a:lstStyle>
            <a:lvl1pPr algn="ctr">
              <a:defRPr sz="900" b="0" i="0">
                <a:solidFill>
                  <a:schemeClr val="bg1"/>
                </a:solidFill>
                <a:latin typeface="Calibri Light" panose="020F0302020204030204" pitchFamily="34" charset="0"/>
              </a:defRPr>
            </a:lvl1pPr>
          </a:lstStyle>
          <a:p>
            <a:r>
              <a:rPr lang="en-GB" err="1"/>
              <a:t>Footeria</a:t>
            </a:r>
            <a:r>
              <a:rPr lang="en-GB"/>
              <a:t> </a:t>
            </a:r>
            <a:r>
              <a:rPr lang="en-GB" err="1"/>
              <a:t>voi</a:t>
            </a:r>
            <a:r>
              <a:rPr lang="en-GB"/>
              <a:t> </a:t>
            </a:r>
            <a:r>
              <a:rPr lang="en-GB" err="1"/>
              <a:t>muokata</a:t>
            </a:r>
            <a:r>
              <a:rPr lang="en-GB"/>
              <a:t> / </a:t>
            </a:r>
            <a:r>
              <a:rPr lang="en-GB" err="1"/>
              <a:t>poistaa</a:t>
            </a:r>
            <a:r>
              <a:rPr lang="en-GB"/>
              <a:t> </a:t>
            </a:r>
            <a:r>
              <a:rPr lang="en-GB" err="1"/>
              <a:t>kokonaan</a:t>
            </a:r>
            <a:r>
              <a:rPr lang="en-GB"/>
              <a:t>: Insert &gt; Header and Footer</a:t>
            </a:r>
            <a:endParaRPr lang="en-FI"/>
          </a:p>
        </p:txBody>
      </p:sp>
      <p:pic>
        <p:nvPicPr>
          <p:cNvPr id="4" name="Picture 7">
            <a:extLst>
              <a:ext uri="{FF2B5EF4-FFF2-40B4-BE49-F238E27FC236}">
                <a16:creationId xmlns:a16="http://schemas.microsoft.com/office/drawing/2014/main" id="{4443239D-EB42-E0BD-BA8D-E61F36A22442}"/>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122487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_7">
    <p:bg>
      <p:bgPr>
        <a:solidFill>
          <a:srgbClr val="FEFFFF"/>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6B33680-515D-8D4F-B60F-F719C59DDA54}"/>
              </a:ext>
            </a:extLst>
          </p:cNvPr>
          <p:cNvSpPr>
            <a:spLocks noGrp="1"/>
          </p:cNvSpPr>
          <p:nvPr>
            <p:ph type="ctrTitle"/>
          </p:nvPr>
        </p:nvSpPr>
        <p:spPr>
          <a:xfrm>
            <a:off x="737699" y="1269705"/>
            <a:ext cx="3426797" cy="1790700"/>
          </a:xfrm>
          <a:prstGeom prst="rect">
            <a:avLst/>
          </a:prstGeom>
        </p:spPr>
        <p:txBody>
          <a:bodyPr lIns="0" anchor="b">
            <a:noAutofit/>
          </a:bodyPr>
          <a:lstStyle>
            <a:lvl1pPr algn="l">
              <a:defRPr sz="3600" b="1" i="0">
                <a:solidFill>
                  <a:schemeClr val="tx1"/>
                </a:solidFill>
                <a:latin typeface="Calibri" panose="020F0502020204030204" pitchFamily="34" charset="0"/>
              </a:defRPr>
            </a:lvl1pPr>
          </a:lstStyle>
          <a:p>
            <a:endParaRPr lang="en-US" dirty="0"/>
          </a:p>
        </p:txBody>
      </p:sp>
      <p:sp>
        <p:nvSpPr>
          <p:cNvPr id="7" name="Subtitle 2">
            <a:extLst>
              <a:ext uri="{FF2B5EF4-FFF2-40B4-BE49-F238E27FC236}">
                <a16:creationId xmlns:a16="http://schemas.microsoft.com/office/drawing/2014/main" id="{48B59B65-8F85-944B-864B-D87230513567}"/>
              </a:ext>
            </a:extLst>
          </p:cNvPr>
          <p:cNvSpPr>
            <a:spLocks noGrp="1"/>
          </p:cNvSpPr>
          <p:nvPr>
            <p:ph type="subTitle" idx="1"/>
          </p:nvPr>
        </p:nvSpPr>
        <p:spPr>
          <a:xfrm>
            <a:off x="737700" y="3333498"/>
            <a:ext cx="3426796" cy="881241"/>
          </a:xfrm>
          <a:prstGeom prst="rect">
            <a:avLst/>
          </a:prstGeom>
        </p:spPr>
        <p:txBody>
          <a:bodyPr lIns="0">
            <a:normAutofit/>
          </a:bodyPr>
          <a:lstStyle>
            <a:lvl1pPr marL="0" indent="0" algn="l">
              <a:buNone/>
              <a:defRPr sz="1600" b="0" i="0">
                <a:solidFill>
                  <a:schemeClr val="tx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8" name="Straight Connector 7">
            <a:extLst>
              <a:ext uri="{FF2B5EF4-FFF2-40B4-BE49-F238E27FC236}">
                <a16:creationId xmlns:a16="http://schemas.microsoft.com/office/drawing/2014/main" id="{4B758784-C4A3-9C40-AA66-8FFB9DD1A5D9}"/>
              </a:ext>
            </a:extLst>
          </p:cNvPr>
          <p:cNvCxnSpPr>
            <a:cxnSpLocks/>
          </p:cNvCxnSpPr>
          <p:nvPr userDrawn="1"/>
        </p:nvCxnSpPr>
        <p:spPr>
          <a:xfrm>
            <a:off x="737699" y="3171133"/>
            <a:ext cx="342679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7">
            <a:extLst>
              <a:ext uri="{FF2B5EF4-FFF2-40B4-BE49-F238E27FC236}">
                <a16:creationId xmlns:a16="http://schemas.microsoft.com/office/drawing/2014/main" id="{C21FC692-7EEC-8BE1-D665-B53EB0184502}"/>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21878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Otsikko_8">
    <p:bg>
      <p:bgPr>
        <a:solidFill>
          <a:srgbClr val="FE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7062" y="1224403"/>
            <a:ext cx="6189875" cy="1790700"/>
          </a:xfrm>
          <a:prstGeom prst="rect">
            <a:avLst/>
          </a:prstGeom>
        </p:spPr>
        <p:txBody>
          <a:bodyPr anchor="b">
            <a:noAutofit/>
          </a:bodyPr>
          <a:lstStyle>
            <a:lvl1pPr algn="ctr">
              <a:defRPr sz="3600" b="1" i="0">
                <a:solidFill>
                  <a:schemeClr val="tx1"/>
                </a:solidFill>
                <a:latin typeface="Calibri" panose="020F0502020204030204" pitchFamily="34" charset="0"/>
              </a:defRPr>
            </a:lvl1pPr>
          </a:lstStyle>
          <a:p>
            <a:endParaRPr lang="en-US" dirty="0"/>
          </a:p>
        </p:txBody>
      </p:sp>
      <p:sp>
        <p:nvSpPr>
          <p:cNvPr id="3" name="Subtitle 2"/>
          <p:cNvSpPr>
            <a:spLocks noGrp="1"/>
          </p:cNvSpPr>
          <p:nvPr>
            <p:ph type="subTitle" idx="1"/>
          </p:nvPr>
        </p:nvSpPr>
        <p:spPr>
          <a:xfrm>
            <a:off x="1575804" y="3293191"/>
            <a:ext cx="5992389" cy="1241822"/>
          </a:xfrm>
          <a:prstGeom prst="rect">
            <a:avLst/>
          </a:prstGeom>
        </p:spPr>
        <p:txBody>
          <a:bodyPr>
            <a:normAutofit/>
          </a:bodyPr>
          <a:lstStyle>
            <a:lvl1pPr marL="0" indent="0" algn="ctr">
              <a:buNone/>
              <a:defRPr sz="1600" b="0" i="0">
                <a:solidFill>
                  <a:schemeClr val="tx1"/>
                </a:solidFill>
                <a:latin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a:p>
        </p:txBody>
      </p:sp>
      <p:cxnSp>
        <p:nvCxnSpPr>
          <p:cNvPr id="5" name="Straight Connector 4">
            <a:extLst>
              <a:ext uri="{FF2B5EF4-FFF2-40B4-BE49-F238E27FC236}">
                <a16:creationId xmlns:a16="http://schemas.microsoft.com/office/drawing/2014/main" id="{54501555-83A7-414C-9442-E81F69494C09}"/>
              </a:ext>
            </a:extLst>
          </p:cNvPr>
          <p:cNvCxnSpPr>
            <a:cxnSpLocks/>
          </p:cNvCxnSpPr>
          <p:nvPr userDrawn="1"/>
        </p:nvCxnSpPr>
        <p:spPr>
          <a:xfrm>
            <a:off x="1575802" y="3130826"/>
            <a:ext cx="599239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E9E72A09-8610-0744-B1B4-A2E154B862EA}"/>
              </a:ext>
            </a:extLst>
          </p:cNvPr>
          <p:cNvSpPr>
            <a:spLocks noGrp="1"/>
          </p:cNvSpPr>
          <p:nvPr>
            <p:ph type="ftr" sz="quarter" idx="3"/>
          </p:nvPr>
        </p:nvSpPr>
        <p:spPr>
          <a:xfrm>
            <a:off x="1753787" y="4712569"/>
            <a:ext cx="5636419" cy="273844"/>
          </a:xfrm>
          <a:prstGeom prst="rect">
            <a:avLst/>
          </a:prstGeom>
        </p:spPr>
        <p:txBody>
          <a:bodyPr vert="horz" lIns="91440" tIns="45720" rIns="91440" bIns="45720" rtlCol="0" anchor="ctr"/>
          <a:lstStyle>
            <a:lvl1pPr algn="ctr">
              <a:defRPr sz="900" b="0" i="0">
                <a:solidFill>
                  <a:schemeClr val="tx1"/>
                </a:solidFill>
                <a:latin typeface="Calibri Light" panose="020F0302020204030204" pitchFamily="34" charset="0"/>
              </a:defRPr>
            </a:lvl1pPr>
          </a:lstStyle>
          <a:p>
            <a:r>
              <a:rPr lang="en-GB"/>
              <a:t>Footeria voi muokata / poistaa kokonaan: Insert &gt; Header and Footer</a:t>
            </a:r>
            <a:endParaRPr lang="en-FI"/>
          </a:p>
        </p:txBody>
      </p:sp>
      <p:pic>
        <p:nvPicPr>
          <p:cNvPr id="4" name="Picture 7">
            <a:extLst>
              <a:ext uri="{FF2B5EF4-FFF2-40B4-BE49-F238E27FC236}">
                <a16:creationId xmlns:a16="http://schemas.microsoft.com/office/drawing/2014/main" id="{ADF86427-8ABF-BAE4-4090-BD3EC2652308}"/>
              </a:ext>
            </a:extLst>
          </p:cNvPr>
          <p:cNvPicPr>
            <a:picLocks noChangeAspect="1"/>
          </p:cNvPicPr>
          <p:nvPr userDrawn="1"/>
        </p:nvPicPr>
        <p:blipFill>
          <a:blip r:embed="rId2"/>
          <a:srcRect/>
          <a:stretch/>
        </p:blipFill>
        <p:spPr>
          <a:xfrm>
            <a:off x="60713" y="29514"/>
            <a:ext cx="1775762" cy="1077828"/>
          </a:xfrm>
          <a:prstGeom prst="rect">
            <a:avLst/>
          </a:prstGeom>
        </p:spPr>
      </p:pic>
    </p:spTree>
    <p:extLst>
      <p:ext uri="{BB962C8B-B14F-4D97-AF65-F5344CB8AC3E}">
        <p14:creationId xmlns:p14="http://schemas.microsoft.com/office/powerpoint/2010/main" val="25509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theme" Target="../theme/theme3.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4.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theme" Target="../theme/theme4.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theme" Target="../theme/theme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theme" Target="../theme/theme6.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E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4062008"/>
      </p:ext>
    </p:extLst>
  </p:cSld>
  <p:clrMap bg1="lt1" tx1="dk1" bg2="lt2" tx2="dk2" accent1="accent1" accent2="accent2" accent3="accent3" accent4="accent4" accent5="accent5" accent6="accent6" hlink="hlink" folHlink="folHlink"/>
  <p:sldLayoutIdLst>
    <p:sldLayoutId id="2147483730" r:id="rId1"/>
    <p:sldLayoutId id="2147483722" r:id="rId2"/>
    <p:sldLayoutId id="2147483701" r:id="rId3"/>
    <p:sldLayoutId id="2147483734" r:id="rId4"/>
    <p:sldLayoutId id="2147483700" r:id="rId5"/>
    <p:sldLayoutId id="2147483733" r:id="rId6"/>
    <p:sldLayoutId id="2147483732" r:id="rId7"/>
    <p:sldLayoutId id="2147483735" r:id="rId8"/>
    <p:sldLayoutId id="2147483731" r:id="rId9"/>
    <p:sldLayoutId id="2147483725" r:id="rId10"/>
  </p:sldLayoutIdLst>
  <p:hf hdr="0" dt="0"/>
  <p:txStyles>
    <p:titleStyle>
      <a:lvl1pPr algn="l" defTabSz="685800" rtl="0" eaLnBrk="1" latinLnBrk="0" hangingPunct="1">
        <a:lnSpc>
          <a:spcPct val="90000"/>
        </a:lnSpc>
        <a:spcBef>
          <a:spcPct val="0"/>
        </a:spcBef>
        <a:buNone/>
        <a:defRPr sz="3300" b="0" i="0" kern="1200">
          <a:solidFill>
            <a:schemeClr val="bg1"/>
          </a:solidFill>
          <a:latin typeface="Bahnschrift"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bg1"/>
          </a:solidFill>
          <a:latin typeface="Bahnschrift" panose="020B0502040204020203"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bg1"/>
          </a:solidFill>
          <a:latin typeface="Bahnschrift" panose="020B050204020402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bg1"/>
          </a:solidFill>
          <a:latin typeface="Bahnschrift" panose="020B0502040204020203"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A450E1B-CC92-9500-C48D-E17FA3F8B875}"/>
              </a:ext>
            </a:extLst>
          </p:cNvPr>
          <p:cNvSpPr>
            <a:spLocks noGrp="1"/>
          </p:cNvSpPr>
          <p:nvPr>
            <p:ph type="title"/>
          </p:nvPr>
        </p:nvSpPr>
        <p:spPr>
          <a:xfrm>
            <a:off x="630000" y="274638"/>
            <a:ext cx="7886700" cy="993775"/>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7E56F131-37B2-C3E6-D2CA-5E4D39E208EB}"/>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236329123"/>
      </p:ext>
    </p:extLst>
  </p:cSld>
  <p:clrMap bg1="lt1" tx1="dk1" bg2="lt2" tx2="dk2" accent1="accent1" accent2="accent2" accent3="accent3" accent4="accent4" accent5="accent5" accent6="accent6" hlink="hlink" folHlink="folHlink"/>
  <p:sldLayoutIdLst>
    <p:sldLayoutId id="2147483711" r:id="rId1"/>
    <p:sldLayoutId id="2147483713" r:id="rId2"/>
    <p:sldLayoutId id="2147483715" r:id="rId3"/>
    <p:sldLayoutId id="2147483716" r:id="rId4"/>
    <p:sldLayoutId id="2147483717" r:id="rId5"/>
    <p:sldLayoutId id="2147483718" r:id="rId6"/>
  </p:sldLayoutIdLst>
  <p:txStyles>
    <p:titleStyle>
      <a:lvl1pPr algn="l" defTabSz="914400" rtl="0" eaLnBrk="1" latinLnBrk="0" hangingPunct="1">
        <a:lnSpc>
          <a:spcPct val="90000"/>
        </a:lnSpc>
        <a:spcBef>
          <a:spcPct val="0"/>
        </a:spcBef>
        <a:buNone/>
        <a:defRPr sz="3200" b="1"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EFFFF"/>
        </a:solidFill>
        <a:effectLst/>
      </p:bgPr>
    </p:bg>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C7AC39EE-CD28-694D-B4D4-13F3D78F74BA}"/>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bg1"/>
                </a:solidFill>
                <a:latin typeface="Calibri" panose="020F0502020204030204" pitchFamily="34" charset="0"/>
              </a:defRPr>
            </a:lvl1pPr>
          </a:lstStyle>
          <a:p>
            <a:fld id="{F6C26B11-E21A-5446-B2BC-C9E9626207CF}" type="slidenum">
              <a:rPr lang="en-FI" smtClean="0"/>
              <a:pPr/>
              <a:t>‹#›</a:t>
            </a:fld>
            <a:endParaRPr lang="en-FI"/>
          </a:p>
        </p:txBody>
      </p:sp>
    </p:spTree>
    <p:extLst>
      <p:ext uri="{BB962C8B-B14F-4D97-AF65-F5344CB8AC3E}">
        <p14:creationId xmlns:p14="http://schemas.microsoft.com/office/powerpoint/2010/main" val="154718676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2" r:id="rId5"/>
    <p:sldLayoutId id="2147483693" r:id="rId6"/>
    <p:sldLayoutId id="2147483690" r:id="rId7"/>
    <p:sldLayoutId id="2147483692" r:id="rId8"/>
    <p:sldLayoutId id="2147483728" r:id="rId9"/>
  </p:sldLayoutIdLst>
  <p:hf hdr="0" dt="0"/>
  <p:txStyles>
    <p:titleStyle>
      <a:lvl1pPr algn="l" defTabSz="685800" rtl="0" eaLnBrk="1" latinLnBrk="0" hangingPunct="1">
        <a:lnSpc>
          <a:spcPct val="90000"/>
        </a:lnSpc>
        <a:spcBef>
          <a:spcPct val="0"/>
        </a:spcBef>
        <a:buNone/>
        <a:defRPr sz="3300" b="0" i="0" kern="1200">
          <a:solidFill>
            <a:schemeClr val="bg1"/>
          </a:solidFill>
          <a:latin typeface="Bahnschrift"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bg1"/>
          </a:solidFill>
          <a:latin typeface="Bahnschrift" panose="020B0502040204020203"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bg1"/>
          </a:solidFill>
          <a:latin typeface="Bahnschrift" panose="020B050204020402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bg1"/>
          </a:solidFill>
          <a:latin typeface="Bahnschrift" panose="020B0502040204020203"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endParaRPr lang="en-GB" dirty="0"/>
          </a:p>
        </p:txBody>
      </p:sp>
      <p:sp>
        <p:nvSpPr>
          <p:cNvPr id="10" name="Slide Number Placeholder 5">
            <a:extLst>
              <a:ext uri="{FF2B5EF4-FFF2-40B4-BE49-F238E27FC236}">
                <a16:creationId xmlns:a16="http://schemas.microsoft.com/office/drawing/2014/main" id="{072D92A3-9BBB-4E44-BC78-7B8FA9EA63E2}"/>
              </a:ext>
            </a:extLst>
          </p:cNvPr>
          <p:cNvSpPr>
            <a:spLocks noGrp="1"/>
          </p:cNvSpPr>
          <p:nvPr>
            <p:ph type="sldNum" sz="quarter" idx="4"/>
          </p:nvPr>
        </p:nvSpPr>
        <p:spPr>
          <a:xfrm>
            <a:off x="7015511" y="4783611"/>
            <a:ext cx="2057400" cy="273844"/>
          </a:xfrm>
          <a:prstGeom prst="rect">
            <a:avLst/>
          </a:prstGeom>
        </p:spPr>
        <p:txBody>
          <a:bodyPr vert="horz" lIns="91440" tIns="45720" rIns="91440" bIns="45720" rtlCol="0" anchor="ctr"/>
          <a:lstStyle>
            <a:lvl1pPr algn="r">
              <a:defRPr sz="900" b="0" i="0">
                <a:solidFill>
                  <a:schemeClr val="tx1"/>
                </a:solidFill>
                <a:latin typeface="Calibri" panose="020F0502020204030204" pitchFamily="34" charset="0"/>
              </a:defRPr>
            </a:lvl1pPr>
          </a:lstStyle>
          <a:p>
            <a:fld id="{F6C26B11-E21A-5446-B2BC-C9E9626207CF}" type="slidenum">
              <a:rPr lang="en-FI" smtClean="0"/>
              <a:pPr/>
              <a:t>‹#›</a:t>
            </a:fld>
            <a:endParaRPr lang="en-FI"/>
          </a:p>
        </p:txBody>
      </p:sp>
      <p:pic>
        <p:nvPicPr>
          <p:cNvPr id="4" name="Picture 7">
            <a:extLst>
              <a:ext uri="{FF2B5EF4-FFF2-40B4-BE49-F238E27FC236}">
                <a16:creationId xmlns:a16="http://schemas.microsoft.com/office/drawing/2014/main" id="{67220A09-120D-7E51-B2C8-E2D37BFA820B}"/>
              </a:ext>
            </a:extLst>
          </p:cNvPr>
          <p:cNvPicPr>
            <a:picLocks noChangeAspect="1"/>
          </p:cNvPicPr>
          <p:nvPr userDrawn="1"/>
        </p:nvPicPr>
        <p:blipFill>
          <a:blip r:embed="rId7"/>
          <a:srcRect/>
          <a:stretch/>
        </p:blipFill>
        <p:spPr>
          <a:xfrm>
            <a:off x="71089" y="4354862"/>
            <a:ext cx="1197300" cy="726720"/>
          </a:xfrm>
          <a:prstGeom prst="rect">
            <a:avLst/>
          </a:prstGeom>
        </p:spPr>
      </p:pic>
      <p:sp>
        <p:nvSpPr>
          <p:cNvPr id="5" name="Footer Placeholder 4">
            <a:extLst>
              <a:ext uri="{FF2B5EF4-FFF2-40B4-BE49-F238E27FC236}">
                <a16:creationId xmlns:a16="http://schemas.microsoft.com/office/drawing/2014/main" id="{989FEEE5-A2D5-FA79-CF47-63834571DF90}"/>
              </a:ext>
            </a:extLst>
          </p:cNvPr>
          <p:cNvSpPr>
            <a:spLocks noGrp="1"/>
          </p:cNvSpPr>
          <p:nvPr>
            <p:ph type="ftr" sz="quarter" idx="3"/>
          </p:nvPr>
        </p:nvSpPr>
        <p:spPr>
          <a:xfrm>
            <a:off x="1260000" y="4795200"/>
            <a:ext cx="5636419" cy="154397"/>
          </a:xfrm>
          <a:prstGeom prst="rect">
            <a:avLst/>
          </a:prstGeom>
        </p:spPr>
        <p:txBody>
          <a:bodyPr vert="horz" lIns="91440" tIns="45720" rIns="91440" bIns="45720" rtlCol="0" anchor="ctr"/>
          <a:lstStyle>
            <a:lvl1pPr algn="l">
              <a:defRPr sz="900" b="0" i="0">
                <a:solidFill>
                  <a:schemeClr val="tx1"/>
                </a:solidFill>
                <a:latin typeface="Calibri Light" panose="020F0302020204030204" pitchFamily="34" charset="0"/>
              </a:defRPr>
            </a:lvl1pPr>
          </a:lstStyle>
          <a:p>
            <a:r>
              <a:rPr lang="en-GB" dirty="0" err="1"/>
              <a:t>Footeria</a:t>
            </a:r>
            <a:r>
              <a:rPr lang="en-GB" dirty="0"/>
              <a:t> </a:t>
            </a:r>
            <a:r>
              <a:rPr lang="en-GB" dirty="0" err="1"/>
              <a:t>voi</a:t>
            </a:r>
            <a:r>
              <a:rPr lang="en-GB" dirty="0"/>
              <a:t> </a:t>
            </a:r>
            <a:r>
              <a:rPr lang="en-GB" dirty="0" err="1"/>
              <a:t>muokata</a:t>
            </a:r>
            <a:r>
              <a:rPr lang="en-GB" dirty="0"/>
              <a:t> / </a:t>
            </a:r>
            <a:r>
              <a:rPr lang="en-GB" dirty="0" err="1"/>
              <a:t>poistaa</a:t>
            </a:r>
            <a:r>
              <a:rPr lang="en-GB" dirty="0"/>
              <a:t> </a:t>
            </a:r>
            <a:r>
              <a:rPr lang="en-GB" dirty="0" err="1"/>
              <a:t>kokonaan</a:t>
            </a:r>
            <a:r>
              <a:rPr lang="en-GB" dirty="0"/>
              <a:t>: Insert &gt; Header and Footer</a:t>
            </a:r>
            <a:endParaRPr lang="en-FI" dirty="0"/>
          </a:p>
        </p:txBody>
      </p:sp>
    </p:spTree>
    <p:extLst>
      <p:ext uri="{BB962C8B-B14F-4D97-AF65-F5344CB8AC3E}">
        <p14:creationId xmlns:p14="http://schemas.microsoft.com/office/powerpoint/2010/main" val="240944861"/>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Lst>
  <p:hf hdr="0" dt="0"/>
  <p:txStyles>
    <p:titleStyle>
      <a:lvl1pPr algn="l" defTabSz="685800" rtl="0" eaLnBrk="1" latinLnBrk="0" hangingPunct="1">
        <a:lnSpc>
          <a:spcPct val="90000"/>
        </a:lnSpc>
        <a:spcBef>
          <a:spcPct val="0"/>
        </a:spcBef>
        <a:buNone/>
        <a:defRPr sz="3200" b="1" i="0" kern="1200">
          <a:solidFill>
            <a:schemeClr val="bg1"/>
          </a:solidFill>
          <a:latin typeface="Calibri"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000" b="0" i="0" kern="1200">
          <a:solidFill>
            <a:schemeClr val="tx1"/>
          </a:solidFill>
          <a:latin typeface="Calibri" panose="020F050202020403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Calibri" panose="020F050202020403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b="0" i="0" kern="1200">
          <a:solidFill>
            <a:schemeClr val="tx1"/>
          </a:solidFill>
          <a:latin typeface="Calibri" panose="020F050202020403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hnschrift" panose="020B05020402040202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500"/>
              <a:buFont typeface="Arial"/>
              <a:buNone/>
              <a:defRPr sz="1200" b="1" i="0" u="sng" strike="noStrike" cap="none">
                <a:solidFill>
                  <a:srgbClr val="231F20"/>
                </a:solidFill>
                <a:latin typeface="Arial"/>
                <a:ea typeface="Arial"/>
                <a:cs typeface="Arial"/>
                <a:sym typeface="Arial"/>
              </a:defRPr>
            </a:lvl1pPr>
            <a:lvl2pPr marR="0" lvl="1"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9pPr>
          </a:lstStyle>
          <a:p>
            <a:endParaRPr/>
          </a:p>
        </p:txBody>
      </p:sp>
      <p:sp>
        <p:nvSpPr>
          <p:cNvPr id="11" name="Google Shape;11;p13"/>
          <p:cNvSpPr txBox="1">
            <a:spLocks noGrp="1"/>
          </p:cNvSpPr>
          <p:nvPr>
            <p:ph type="body" idx="1"/>
          </p:nvPr>
        </p:nvSpPr>
        <p:spPr>
          <a:xfrm>
            <a:off x="457244" y="1182973"/>
            <a:ext cx="8230386" cy="3394618"/>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9pPr>
          </a:lstStyle>
          <a:p>
            <a:endParaRPr/>
          </a:p>
        </p:txBody>
      </p:sp>
      <p:sp>
        <p:nvSpPr>
          <p:cNvPr id="12" name="Google Shape;12;p13"/>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spAutoFit/>
          </a:bodyPr>
          <a:lstStyle>
            <a:lvl1pPr marR="0" lvl="0" algn="ctr" rtl="0">
              <a:lnSpc>
                <a:spcPct val="100000"/>
              </a:lnSpc>
              <a:spcBef>
                <a:spcPts val="0"/>
              </a:spcBef>
              <a:spcAft>
                <a:spcPts val="0"/>
              </a:spcAft>
              <a:buClr>
                <a:srgbClr val="000000"/>
              </a:buClr>
              <a:buSzPts val="500"/>
              <a:buFont typeface="Arial"/>
              <a:buNone/>
              <a:defRPr sz="95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500"/>
              <a:buFont typeface="Arial"/>
              <a:buNone/>
              <a:defRPr sz="95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6584309" y="4783325"/>
            <a:ext cx="2103321" cy="146643"/>
          </a:xfrm>
          <a:prstGeom prst="rect">
            <a:avLst/>
          </a:prstGeom>
          <a:noFill/>
          <a:ln>
            <a:noFill/>
          </a:ln>
        </p:spPr>
        <p:txBody>
          <a:bodyPr spcFirstLastPara="1" wrap="square" lIns="0" tIns="0" rIns="0" bIns="0" anchor="t" anchorCtr="0">
            <a:spAutoFit/>
          </a:bodyPr>
          <a:lstStyle>
            <a:lvl1pPr marL="0" marR="0" lvl="0"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g61bdd4b2ff_0_401"/>
          <p:cNvSpPr txBox="1">
            <a:spLocks noGrp="1"/>
          </p:cNvSpPr>
          <p:nvPr>
            <p:ph type="title"/>
          </p:nvPr>
        </p:nvSpPr>
        <p:spPr>
          <a:xfrm>
            <a:off x="1442810" y="187653"/>
            <a:ext cx="6259475" cy="261454"/>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500"/>
              <a:buFont typeface="Arial"/>
              <a:buNone/>
              <a:defRPr sz="1200" b="1" i="0" u="sng" strike="noStrike" cap="none">
                <a:solidFill>
                  <a:srgbClr val="231F20"/>
                </a:solidFill>
                <a:latin typeface="Arial"/>
                <a:ea typeface="Arial"/>
                <a:cs typeface="Arial"/>
                <a:sym typeface="Arial"/>
              </a:defRPr>
            </a:lvl1pPr>
            <a:lvl2pPr marR="0" lvl="1"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9pPr>
          </a:lstStyle>
          <a:p>
            <a:endParaRPr/>
          </a:p>
        </p:txBody>
      </p:sp>
      <p:sp>
        <p:nvSpPr>
          <p:cNvPr id="99" name="Google Shape;99;g61bdd4b2ff_0_401"/>
          <p:cNvSpPr txBox="1">
            <a:spLocks noGrp="1"/>
          </p:cNvSpPr>
          <p:nvPr>
            <p:ph type="body" idx="1"/>
          </p:nvPr>
        </p:nvSpPr>
        <p:spPr>
          <a:xfrm>
            <a:off x="457244" y="1182973"/>
            <a:ext cx="8230386" cy="3394618"/>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500"/>
              <a:buFont typeface="Arial"/>
              <a:buNone/>
              <a:defRPr sz="600" b="0" i="0" u="none" strike="noStrike" cap="none">
                <a:solidFill>
                  <a:srgbClr val="000000"/>
                </a:solidFill>
                <a:latin typeface="Calibri"/>
                <a:ea typeface="Calibri"/>
                <a:cs typeface="Calibri"/>
                <a:sym typeface="Calibri"/>
              </a:defRPr>
            </a:lvl9pPr>
          </a:lstStyle>
          <a:p>
            <a:endParaRPr/>
          </a:p>
        </p:txBody>
      </p:sp>
      <p:sp>
        <p:nvSpPr>
          <p:cNvPr id="100" name="Google Shape;100;g61bdd4b2ff_0_401"/>
          <p:cNvSpPr txBox="1">
            <a:spLocks noGrp="1"/>
          </p:cNvSpPr>
          <p:nvPr>
            <p:ph type="ftr" idx="11"/>
          </p:nvPr>
        </p:nvSpPr>
        <p:spPr>
          <a:xfrm>
            <a:off x="3109257" y="4783325"/>
            <a:ext cx="2926359" cy="257168"/>
          </a:xfrm>
          <a:prstGeom prst="rect">
            <a:avLst/>
          </a:prstGeom>
          <a:noFill/>
          <a:ln>
            <a:noFill/>
          </a:ln>
        </p:spPr>
        <p:txBody>
          <a:bodyPr spcFirstLastPara="1" wrap="square" lIns="0" tIns="0" rIns="0" bIns="0" anchor="t" anchorCtr="0">
            <a:noAutofit/>
          </a:bodyPr>
          <a:lstStyle>
            <a:lvl1pPr marR="0" lvl="0" algn="ctr" rtl="0">
              <a:lnSpc>
                <a:spcPct val="100000"/>
              </a:lnSpc>
              <a:spcBef>
                <a:spcPts val="0"/>
              </a:spcBef>
              <a:spcAft>
                <a:spcPts val="0"/>
              </a:spcAft>
              <a:buClr>
                <a:srgbClr val="000000"/>
              </a:buClr>
              <a:buSzPts val="500"/>
              <a:buFont typeface="Arial"/>
              <a:buNone/>
              <a:defRPr sz="95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9pPr>
          </a:lstStyle>
          <a:p>
            <a:endParaRPr/>
          </a:p>
        </p:txBody>
      </p:sp>
      <p:sp>
        <p:nvSpPr>
          <p:cNvPr id="101" name="Google Shape;101;g61bdd4b2ff_0_401"/>
          <p:cNvSpPr txBox="1">
            <a:spLocks noGrp="1"/>
          </p:cNvSpPr>
          <p:nvPr>
            <p:ph type="dt" idx="10"/>
          </p:nvPr>
        </p:nvSpPr>
        <p:spPr>
          <a:xfrm>
            <a:off x="457244" y="4783325"/>
            <a:ext cx="2103321" cy="257168"/>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500"/>
              <a:buFont typeface="Arial"/>
              <a:buNone/>
              <a:defRPr sz="95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500"/>
              <a:buFont typeface="Arial"/>
              <a:buNone/>
              <a:defRPr sz="953" b="0" i="0" u="none" strike="noStrike" cap="none">
                <a:solidFill>
                  <a:schemeClr val="dk1"/>
                </a:solidFill>
                <a:latin typeface="Calibri"/>
                <a:ea typeface="Calibri"/>
                <a:cs typeface="Calibri"/>
                <a:sym typeface="Calibri"/>
              </a:defRPr>
            </a:lvl9pPr>
          </a:lstStyle>
          <a:p>
            <a:endParaRPr/>
          </a:p>
        </p:txBody>
      </p:sp>
      <p:sp>
        <p:nvSpPr>
          <p:cNvPr id="102" name="Google Shape;102;g61bdd4b2ff_0_401"/>
          <p:cNvSpPr txBox="1">
            <a:spLocks noGrp="1"/>
          </p:cNvSpPr>
          <p:nvPr>
            <p:ph type="sldNum" idx="12"/>
          </p:nvPr>
        </p:nvSpPr>
        <p:spPr>
          <a:xfrm>
            <a:off x="6584309" y="4783325"/>
            <a:ext cx="2103321" cy="257168"/>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600"/>
              <a:buFont typeface="Arial"/>
              <a:buNone/>
              <a:defRPr sz="95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ratauko.fi/tyokalu/nain-esitat-dialogisia-kysymyksia/" TargetMode="External"/><Relationship Id="rId2" Type="http://schemas.openxmlformats.org/officeDocument/2006/relationships/notesSlide" Target="../notesSlides/notesSlide9.xml"/><Relationship Id="rId1" Type="http://schemas.openxmlformats.org/officeDocument/2006/relationships/slideLayout" Target="../slideLayouts/slideLayout45.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3" Type="http://schemas.openxmlformats.org/officeDocument/2006/relationships/hyperlink" Target="http://www.eratauko.fi" TargetMode="External"/><Relationship Id="rId2" Type="http://schemas.openxmlformats.org/officeDocument/2006/relationships/notesSlide" Target="../notesSlides/notesSlide13.xml"/><Relationship Id="rId1" Type="http://schemas.openxmlformats.org/officeDocument/2006/relationships/slideLayout" Target="../slideLayouts/slideLayout45.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0A8411A0-ED01-F1A1-7C96-37D1219851EA}"/>
              </a:ext>
            </a:extLst>
          </p:cNvPr>
          <p:cNvSpPr>
            <a:spLocks noGrp="1"/>
          </p:cNvSpPr>
          <p:nvPr>
            <p:ph type="ctrTitle"/>
          </p:nvPr>
        </p:nvSpPr>
        <p:spPr>
          <a:xfrm>
            <a:off x="720000" y="1315328"/>
            <a:ext cx="3513751" cy="1113763"/>
          </a:xfrm>
        </p:spPr>
        <p:txBody>
          <a:bodyPr lIns="0"/>
          <a:lstStyle/>
          <a:p>
            <a:pPr algn="l"/>
            <a:r>
              <a:rPr lang="fi-FI" dirty="0"/>
              <a:t>Dialogi</a:t>
            </a:r>
            <a:endParaRPr lang="en-FI" dirty="0"/>
          </a:p>
        </p:txBody>
      </p:sp>
    </p:spTree>
    <p:extLst>
      <p:ext uri="{BB962C8B-B14F-4D97-AF65-F5344CB8AC3E}">
        <p14:creationId xmlns:p14="http://schemas.microsoft.com/office/powerpoint/2010/main" val="357423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gc0f2b2eed9_0_4"/>
          <p:cNvSpPr txBox="1"/>
          <p:nvPr/>
        </p:nvSpPr>
        <p:spPr>
          <a:xfrm>
            <a:off x="4929773" y="285329"/>
            <a:ext cx="3877047" cy="4348763"/>
          </a:xfrm>
          <a:prstGeom prst="rect">
            <a:avLst/>
          </a:prstGeom>
          <a:noFill/>
          <a:ln>
            <a:noFill/>
          </a:ln>
        </p:spPr>
        <p:txBody>
          <a:bodyPr spcFirstLastPara="1" wrap="square" lIns="145133" tIns="145133" rIns="145133" bIns="145133"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indent="-209550">
              <a:lnSpc>
                <a:spcPct val="115000"/>
              </a:lnSpc>
              <a:buClr>
                <a:schemeClr val="dk1"/>
              </a:buClr>
              <a:buSzPts val="600"/>
              <a:buFont typeface="Arial"/>
              <a:buNone/>
            </a:pPr>
            <a:r>
              <a:rPr lang="fi-FI" sz="1429" b="1" dirty="0">
                <a:solidFill>
                  <a:schemeClr val="dk1"/>
                </a:solidFill>
                <a:latin typeface="Gill Sans MT" panose="020B0502020104020203" pitchFamily="34" charset="0"/>
                <a:sym typeface="Gill Sans"/>
              </a:rPr>
              <a:t>Yhteinen keskustelu jatkuu</a:t>
            </a:r>
            <a:endParaRPr sz="1429" b="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endParaRPr sz="1100" i="1" dirty="0">
              <a:solidFill>
                <a:schemeClr val="dk1"/>
              </a:solidFill>
              <a:latin typeface="Gill Sans MT" panose="020B0502020104020203" pitchFamily="34" charset="0"/>
              <a:sym typeface="Gill Sans"/>
            </a:endParaRPr>
          </a:p>
          <a:p>
            <a:pPr indent="-28575">
              <a:lnSpc>
                <a:spcPct val="115000"/>
              </a:lnSpc>
              <a:buClr>
                <a:schemeClr val="dk1"/>
              </a:buClr>
              <a:buSzPts val="600"/>
              <a:buFont typeface="Arial"/>
              <a:buNone/>
            </a:pPr>
            <a:r>
              <a:rPr lang="fi-FI" sz="1111" dirty="0">
                <a:solidFill>
                  <a:schemeClr val="dk1"/>
                </a:solidFill>
                <a:latin typeface="Gill Sans MT" panose="020B0502020104020203" pitchFamily="34" charset="0"/>
                <a:sym typeface="Gill Sans"/>
              </a:rPr>
              <a:t>Kiitos äskeisestä jakamisesta. Jatketaan keskustelua näiden kokemusten ja pohdintojen avulla. Minulla on teille muutama kysymys, joiden avulla voimme jatkaa keskustelua eteenpäin. </a:t>
            </a:r>
            <a:endParaRPr sz="1111" dirty="0">
              <a:solidFill>
                <a:schemeClr val="dk1"/>
              </a:solidFill>
              <a:latin typeface="Gill Sans MT" panose="020B0502020104020203" pitchFamily="34" charset="0"/>
              <a:sym typeface="Gill Sans"/>
            </a:endParaRPr>
          </a:p>
          <a:p>
            <a:pPr indent="-28575">
              <a:lnSpc>
                <a:spcPct val="115000"/>
              </a:lnSpc>
              <a:buClr>
                <a:schemeClr val="dk1"/>
              </a:buClr>
              <a:buSzPts val="600"/>
              <a:buFont typeface="Arial"/>
              <a:buNone/>
            </a:pPr>
            <a:endParaRPr sz="1111" dirty="0">
              <a:solidFill>
                <a:schemeClr val="dk1"/>
              </a:solidFill>
              <a:latin typeface="Gill Sans MT" panose="020B0502020104020203" pitchFamily="34" charset="0"/>
              <a:sym typeface="Gill Sans"/>
            </a:endParaRPr>
          </a:p>
          <a:p>
            <a:pPr indent="-28575">
              <a:lnSpc>
                <a:spcPct val="115000"/>
              </a:lnSpc>
              <a:buClr>
                <a:schemeClr val="dk1"/>
              </a:buClr>
              <a:buSzPts val="600"/>
              <a:buFont typeface="Arial"/>
              <a:buNone/>
            </a:pPr>
            <a:r>
              <a:rPr lang="fi-FI" sz="1111" dirty="0">
                <a:solidFill>
                  <a:schemeClr val="dk1"/>
                </a:solidFill>
                <a:latin typeface="Gill Sans MT" panose="020B0502020104020203" pitchFamily="34" charset="0"/>
                <a:sym typeface="Gill Sans"/>
              </a:rPr>
              <a:t>Laadi muutama kysymys syventämään keskustelua. Apua dialogisten kysymysten esittämiseen: </a:t>
            </a:r>
            <a:r>
              <a:rPr lang="fi-FI" sz="1100" i="1" dirty="0">
                <a:solidFill>
                  <a:schemeClr val="dk1"/>
                </a:solidFill>
                <a:latin typeface="Gill Sans MT" panose="020B0502020104020203" pitchFamily="34" charset="0"/>
                <a:sym typeface="Gill Sans"/>
                <a:hlinkClick r:id="rId3"/>
              </a:rPr>
              <a:t>https://www.eratauko.fi/tyokalu/nain-esitat-dialogisia-kysymyksia/</a:t>
            </a:r>
            <a:endParaRPr lang="fi-FI" sz="1100" i="1" dirty="0">
              <a:solidFill>
                <a:schemeClr val="dk1"/>
              </a:solidFill>
              <a:latin typeface="Gill Sans MT" panose="020B0502020104020203" pitchFamily="34" charset="0"/>
              <a:sym typeface="Gill Sans"/>
            </a:endParaRPr>
          </a:p>
          <a:p>
            <a:pPr marL="60325" indent="-28575">
              <a:lnSpc>
                <a:spcPct val="115000"/>
              </a:lnSpc>
              <a:buClr>
                <a:schemeClr val="dk1"/>
              </a:buClr>
              <a:buSzPts val="600"/>
              <a:buFont typeface="Arial"/>
              <a:buNone/>
            </a:pPr>
            <a:endParaRPr lang="fi-FI" sz="1100" i="1" dirty="0">
              <a:solidFill>
                <a:srgbClr val="0070C0"/>
              </a:solidFill>
              <a:latin typeface="Gill Sans MT" panose="020B0502020104020203" pitchFamily="34" charset="0"/>
              <a:sym typeface="Gill Sans"/>
            </a:endParaRPr>
          </a:p>
          <a:p>
            <a:pPr marL="203200" indent="-171450">
              <a:lnSpc>
                <a:spcPct val="115000"/>
              </a:lnSpc>
              <a:buClr>
                <a:schemeClr val="dk1"/>
              </a:buClr>
              <a:buSzPct val="100000"/>
              <a:buFont typeface="Arial" panose="020B0604020202020204" pitchFamily="34" charset="0"/>
              <a:buChar char="•"/>
            </a:pPr>
            <a:r>
              <a:rPr lang="fi-FI" sz="1100" i="1" dirty="0">
                <a:solidFill>
                  <a:srgbClr val="0070C0"/>
                </a:solidFill>
                <a:latin typeface="Gill Sans MT" panose="020B0502020104020203" pitchFamily="34" charset="0"/>
                <a:sym typeface="Gill Sans"/>
              </a:rPr>
              <a:t>Jokin muu lähde?</a:t>
            </a:r>
            <a:br>
              <a:rPr lang="fi-FI" sz="1100" i="1" dirty="0">
                <a:solidFill>
                  <a:schemeClr val="dk1"/>
                </a:solidFill>
                <a:latin typeface="Gill Sans MT" panose="020B0502020104020203" pitchFamily="34" charset="0"/>
                <a:sym typeface="Gill Sans"/>
              </a:rPr>
            </a:br>
            <a:endParaRPr lang="fi-FI" sz="1100" i="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r>
              <a:rPr lang="fi-FI" sz="1111" dirty="0">
                <a:solidFill>
                  <a:schemeClr val="dk1"/>
                </a:solidFill>
                <a:latin typeface="Gill Sans MT" panose="020B0502020104020203" pitchFamily="34" charset="0"/>
                <a:sym typeface="Gill Sans"/>
              </a:rPr>
              <a:t>Syventävät apukysymykset ohjaajan tueksi:</a:t>
            </a:r>
            <a:endParaRPr sz="111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Miksi juuri nämä asiat nousivat mieleesi, mitä luulet?</a:t>
            </a: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Minkälaiset kokemukset tai tilanteet ovat vaikuttaneet siihen, että nostit näitä asioita esiin?</a:t>
            </a:r>
            <a:endParaRPr sz="1100" i="1" dirty="0">
              <a:solidFill>
                <a:schemeClr val="dk1"/>
              </a:solidFill>
              <a:latin typeface="Gill Sans MT" panose="020B0502020104020203" pitchFamily="34" charset="0"/>
              <a:sym typeface="Gill Sans"/>
            </a:endParaRPr>
          </a:p>
          <a:p>
            <a:pPr marL="725805" marR="0" lvl="0" indent="0" algn="just" rtl="0">
              <a:lnSpc>
                <a:spcPct val="115000"/>
              </a:lnSpc>
              <a:spcBef>
                <a:spcPts val="0"/>
              </a:spcBef>
              <a:spcAft>
                <a:spcPts val="0"/>
              </a:spcAft>
              <a:buClr>
                <a:srgbClr val="000000"/>
              </a:buClr>
              <a:buSzPts val="600"/>
              <a:buFont typeface="Arial"/>
              <a:buNone/>
            </a:pPr>
            <a:endParaRPr sz="953" b="0" i="1" u="none" strike="noStrike" cap="none" dirty="0">
              <a:solidFill>
                <a:schemeClr val="dk1"/>
              </a:solidFill>
              <a:latin typeface="Gill Sans MT" panose="020B0502020104020203" pitchFamily="34" charset="0"/>
              <a:ea typeface="Gill Sans"/>
              <a:cs typeface="Gill Sans"/>
              <a:sym typeface="Gill Sans"/>
            </a:endParaRPr>
          </a:p>
          <a:p>
            <a:pPr marL="725805" marR="0" lvl="0" indent="0" algn="just" rtl="0">
              <a:lnSpc>
                <a:spcPct val="115000"/>
              </a:lnSpc>
              <a:spcBef>
                <a:spcPts val="0"/>
              </a:spcBef>
              <a:spcAft>
                <a:spcPts val="0"/>
              </a:spcAft>
              <a:buClr>
                <a:srgbClr val="000000"/>
              </a:buClr>
              <a:buSzPts val="600"/>
              <a:buFont typeface="Arial"/>
              <a:buNone/>
            </a:pPr>
            <a:endParaRPr sz="953" b="0" i="1" u="none" strike="noStrike" cap="none" dirty="0">
              <a:solidFill>
                <a:schemeClr val="dk1"/>
              </a:solidFill>
              <a:latin typeface="Gill Sans MT" panose="020B0502020104020203" pitchFamily="34" charset="0"/>
              <a:ea typeface="Gill Sans"/>
              <a:cs typeface="Gill Sans"/>
              <a:sym typeface="Gill Sans"/>
            </a:endParaRPr>
          </a:p>
          <a:p>
            <a:pPr marL="725805" marR="0" lvl="0" indent="0" algn="just" rtl="0">
              <a:lnSpc>
                <a:spcPct val="115000"/>
              </a:lnSpc>
              <a:spcBef>
                <a:spcPts val="0"/>
              </a:spcBef>
              <a:spcAft>
                <a:spcPts val="0"/>
              </a:spcAft>
              <a:buClr>
                <a:srgbClr val="000000"/>
              </a:buClr>
              <a:buSzPts val="600"/>
              <a:buFont typeface="Arial"/>
              <a:buNone/>
            </a:pPr>
            <a:endParaRPr sz="953" b="0" i="1" u="none" strike="noStrike" cap="none" dirty="0">
              <a:solidFill>
                <a:schemeClr val="dk1"/>
              </a:solidFill>
              <a:latin typeface="Gill Sans MT" panose="020B0502020104020203" pitchFamily="34" charset="0"/>
              <a:ea typeface="Gill Sans"/>
              <a:cs typeface="Gill Sans"/>
              <a:sym typeface="Gill Sans"/>
            </a:endParaRPr>
          </a:p>
          <a:p>
            <a:pPr marL="2177415" marR="0" lvl="0" indent="725805" algn="just" rtl="0">
              <a:lnSpc>
                <a:spcPct val="115000"/>
              </a:lnSpc>
              <a:spcBef>
                <a:spcPts val="0"/>
              </a:spcBef>
              <a:spcAft>
                <a:spcPts val="0"/>
              </a:spcAft>
              <a:buClr>
                <a:srgbClr val="000000"/>
              </a:buClr>
              <a:buSzPts val="700"/>
              <a:buFont typeface="Arial"/>
              <a:buNone/>
            </a:pPr>
            <a:r>
              <a:rPr lang="fi-FI" sz="953" b="1" i="0" u="none" strike="noStrike" cap="none" dirty="0">
                <a:solidFill>
                  <a:srgbClr val="000000"/>
                </a:solidFill>
                <a:latin typeface="Gill Sans MT" panose="020B0502020104020203" pitchFamily="34" charset="0"/>
                <a:ea typeface="Gill Sans"/>
                <a:cs typeface="Gill Sans"/>
                <a:sym typeface="Gill Sans"/>
              </a:rPr>
              <a:t>50 min</a:t>
            </a:r>
            <a:endParaRPr sz="2064" b="1" i="0" u="none" strike="noStrike" cap="none" dirty="0">
              <a:solidFill>
                <a:srgbClr val="000000"/>
              </a:solidFill>
              <a:latin typeface="Gill Sans MT" panose="020B0502020104020203" pitchFamily="34" charset="0"/>
              <a:ea typeface="Calibri"/>
              <a:cs typeface="Calibri"/>
              <a:sym typeface="Calibri"/>
            </a:endParaRPr>
          </a:p>
        </p:txBody>
      </p:sp>
      <p:sp>
        <p:nvSpPr>
          <p:cNvPr id="251" name="Google Shape;251;gc0f2b2eed9_0_4"/>
          <p:cNvSpPr txBox="1"/>
          <p:nvPr/>
        </p:nvSpPr>
        <p:spPr>
          <a:xfrm>
            <a:off x="406631" y="280384"/>
            <a:ext cx="3877047" cy="4882242"/>
          </a:xfrm>
          <a:prstGeom prst="rect">
            <a:avLst/>
          </a:prstGeom>
          <a:noFill/>
          <a:ln>
            <a:noFill/>
          </a:ln>
        </p:spPr>
        <p:txBody>
          <a:bodyPr spcFirstLastPara="1" wrap="square" lIns="145133" tIns="145133" rIns="145133" bIns="145133"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269875" indent="-209550">
              <a:lnSpc>
                <a:spcPct val="115000"/>
              </a:lnSpc>
              <a:buClr>
                <a:schemeClr val="dk1"/>
              </a:buClr>
              <a:buSzPts val="600"/>
              <a:buFont typeface="Arial"/>
              <a:buNone/>
            </a:pPr>
            <a:r>
              <a:rPr lang="fi-FI" sz="1429" b="1" dirty="0">
                <a:solidFill>
                  <a:schemeClr val="dk1"/>
                </a:solidFill>
                <a:latin typeface="Gill Sans MT" panose="020B0502020104020203" pitchFamily="34" charset="0"/>
                <a:sym typeface="Gill Sans"/>
              </a:rPr>
              <a:t>Luottamushenkilöiden dialogit</a:t>
            </a:r>
            <a:endParaRPr sz="1429" b="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endParaRPr sz="1100" i="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r>
              <a:rPr lang="fi-FI" sz="1111" dirty="0">
                <a:solidFill>
                  <a:schemeClr val="dk1"/>
                </a:solidFill>
                <a:latin typeface="Gill Sans MT" panose="020B0502020104020203" pitchFamily="34" charset="0"/>
                <a:sym typeface="Gill Sans"/>
              </a:rPr>
              <a:t>Min	Osio			Klo</a:t>
            </a:r>
            <a:endParaRPr sz="111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endParaRPr sz="800"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r>
              <a:rPr lang="fi-FI" sz="1111" dirty="0">
                <a:solidFill>
                  <a:schemeClr val="dk1"/>
                </a:solidFill>
                <a:latin typeface="Gill Sans MT" panose="020B0502020104020203" pitchFamily="34" charset="0"/>
                <a:sym typeface="Gill Sans"/>
              </a:rPr>
              <a:t>15 		Aloitus, pelisäännöt, esittelykierros, alustus</a:t>
            </a:r>
            <a:endParaRPr sz="111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r>
              <a:rPr lang="fi-FI" sz="1111" b="1" dirty="0">
                <a:solidFill>
                  <a:schemeClr val="dk1"/>
                </a:solidFill>
                <a:latin typeface="Gill Sans MT" panose="020B0502020104020203" pitchFamily="34" charset="0"/>
                <a:sym typeface="Gill Sans"/>
              </a:rPr>
              <a:t>85 		Yhteinen keskustelu (sis. tauko)</a:t>
            </a:r>
            <a:endParaRPr sz="1111" b="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r>
              <a:rPr lang="fi-FI" sz="1111" dirty="0">
                <a:solidFill>
                  <a:schemeClr val="dk1"/>
                </a:solidFill>
                <a:latin typeface="Gill Sans MT" panose="020B0502020104020203" pitchFamily="34" charset="0"/>
                <a:sym typeface="Gill Sans"/>
              </a:rPr>
              <a:t>5 		Oivallusten kirjoittaminen</a:t>
            </a:r>
            <a:endParaRPr sz="111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r>
              <a:rPr lang="fi-FI" sz="1111" dirty="0">
                <a:solidFill>
                  <a:schemeClr val="dk1"/>
                </a:solidFill>
                <a:latin typeface="Gill Sans MT" panose="020B0502020104020203" pitchFamily="34" charset="0"/>
                <a:sym typeface="Gill Sans"/>
              </a:rPr>
              <a:t>10		Oivallusten kertominen</a:t>
            </a:r>
            <a:endParaRPr sz="111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r>
              <a:rPr lang="fi-FI" sz="1111" dirty="0">
                <a:solidFill>
                  <a:schemeClr val="dk1"/>
                </a:solidFill>
                <a:latin typeface="Gill Sans MT" panose="020B0502020104020203" pitchFamily="34" charset="0"/>
                <a:sym typeface="Gill Sans"/>
              </a:rPr>
              <a:t>5		Kiitos, lopetus</a:t>
            </a:r>
            <a:endParaRPr sz="1100" i="1" dirty="0">
              <a:solidFill>
                <a:schemeClr val="dk1"/>
              </a:solidFill>
              <a:latin typeface="Gill Sans MT" panose="020B0502020104020203" pitchFamily="34" charset="0"/>
              <a:sym typeface="Gill Sans"/>
            </a:endParaRPr>
          </a:p>
          <a:p>
            <a:pPr marL="269875" indent="-209550">
              <a:lnSpc>
                <a:spcPct val="115000"/>
              </a:lnSpc>
              <a:buClr>
                <a:schemeClr val="dk1"/>
              </a:buClr>
              <a:buSzPts val="600"/>
              <a:buFont typeface="Arial"/>
              <a:buNone/>
            </a:pP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Voit sanoittaa ääneen hankalia tilanteita. Esiin nousseita ongelmia ei tarvitse ratkaista tässä keskustelussa, mutta voi olla hyvä, että ne tulevat esille. Jos tulee tiukka tilanne, sen voi sanoa ääneen ja pitää vaikka pienen tauon ja jatkaa sen jälkeen eteenpäin.</a:t>
            </a: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Muistuta tarpeen mukaan Rakentavan keskustelun pelisäännöistä, joihin on yhdessä sitouduttu. Kunnioitetaan myös heitä, jotka eivät ole läsnä.</a:t>
            </a: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Ohjaa keskustelijoita liittymään edellisen puheenvuoroon ja puhumaan enemmän itsestä kuin muista.</a:t>
            </a: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Kysy erityisesti heiltä, jotka eivät ole vielä puhuneet paljoa</a:t>
            </a: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Voitte tarvittaessa ottaa kysymyksen jälkeen pariporinan, että osallistujilla on mahdollisuus jäsentää ajatuksiaan.</a:t>
            </a:r>
            <a:endParaRPr sz="1100" i="1" dirty="0">
              <a:solidFill>
                <a:schemeClr val="dk1"/>
              </a:solidFill>
              <a:latin typeface="Gill Sans MT" panose="020B0502020104020203" pitchFamily="34" charset="0"/>
              <a:sym typeface="Gill Sans"/>
            </a:endParaRPr>
          </a:p>
        </p:txBody>
      </p:sp>
      <p:pic>
        <p:nvPicPr>
          <p:cNvPr id="252" name="Google Shape;252;gc0f2b2eed9_0_4"/>
          <p:cNvPicPr preferRelativeResize="0"/>
          <p:nvPr/>
        </p:nvPicPr>
        <p:blipFill rotWithShape="1">
          <a:blip r:embed="rId4">
            <a:alphaModFix/>
          </a:blip>
          <a:srcRect/>
          <a:stretch/>
        </p:blipFill>
        <p:spPr>
          <a:xfrm>
            <a:off x="3757117" y="4617993"/>
            <a:ext cx="1630639" cy="376307"/>
          </a:xfrm>
          <a:prstGeom prst="rect">
            <a:avLst/>
          </a:prstGeom>
          <a:noFill/>
          <a:ln>
            <a:noFill/>
          </a:ln>
        </p:spPr>
      </p:pic>
      <p:cxnSp>
        <p:nvCxnSpPr>
          <p:cNvPr id="253" name="Google Shape;253;gc0f2b2eed9_0_4"/>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2344855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60" name="Google Shape;260;gc0f2b2eed9_0_11"/>
          <p:cNvSpPr txBox="1"/>
          <p:nvPr/>
        </p:nvSpPr>
        <p:spPr>
          <a:xfrm>
            <a:off x="4805078" y="458385"/>
            <a:ext cx="3787038" cy="3809961"/>
          </a:xfrm>
          <a:prstGeom prst="rect">
            <a:avLst/>
          </a:prstGeom>
          <a:noFill/>
          <a:ln>
            <a:noFill/>
          </a:ln>
        </p:spPr>
        <p:txBody>
          <a:bodyPr spcFirstLastPara="1" wrap="square" lIns="145133" tIns="145133" rIns="145133" bIns="145133"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chemeClr val="dk1"/>
              </a:buClr>
              <a:buSzPts val="900"/>
              <a:buFont typeface="Arial"/>
              <a:buNone/>
            </a:pPr>
            <a:r>
              <a:rPr lang="fi-FI" sz="1429" b="1" i="0" u="none" strike="noStrike" cap="none" dirty="0">
                <a:solidFill>
                  <a:schemeClr val="dk1"/>
                </a:solidFill>
                <a:latin typeface="Gill Sans MT" panose="020B0502020104020203" pitchFamily="34" charset="0"/>
                <a:ea typeface="Gill Sans"/>
                <a:cs typeface="Gill Sans"/>
                <a:sym typeface="Gill Sans"/>
              </a:rPr>
              <a:t>Oivallusten kirjoittaminen</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Kiitos hyvästä ja rakentavasta keskustelusta! Olette jakaneet kokemuksianne liittyen esimerkiksi…</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231775" lvl="0"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Kokoa ja kerro lyhyesti, mistä teemoista on puhuttu</a:t>
            </a:r>
            <a:endParaRPr sz="1100" i="1" dirty="0">
              <a:solidFill>
                <a:schemeClr val="dk1"/>
              </a:solidFill>
              <a:latin typeface="Gill Sans MT" panose="020B0502020104020203" pitchFamily="34" charset="0"/>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Seuraavaksi kirjoitamme, mitä oivalluksia, tunteita tai ajatuksia yhteisestä keskustelustamme syntyi.</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Kirjoita itse omaan paperiisi tai koneelle muutama oivallus, tunne tai ajatus, joka sinulle jäi mieleen keskustelusta.</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Tähän on aikaa muutama minuutti. Valitse niistä yksi, jonka haluat jakaa tässä yhdessä.</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a:p>
            <a:pPr marL="2903220" marR="0" lvl="0" indent="0" algn="just" rtl="0">
              <a:lnSpc>
                <a:spcPct val="100000"/>
              </a:lnSpc>
              <a:spcBef>
                <a:spcPts val="0"/>
              </a:spcBef>
              <a:spcAft>
                <a:spcPts val="0"/>
              </a:spcAft>
              <a:buClr>
                <a:schemeClr val="dk1"/>
              </a:buClr>
              <a:buSzPts val="400"/>
              <a:buFont typeface="Arial"/>
              <a:buNone/>
            </a:pPr>
            <a:r>
              <a:rPr lang="fi-FI" sz="1111" b="1" i="0" u="none" strike="noStrike" cap="none" dirty="0">
                <a:solidFill>
                  <a:schemeClr val="dk1"/>
                </a:solidFill>
                <a:latin typeface="Gill Sans"/>
                <a:ea typeface="Gill Sans"/>
                <a:cs typeface="Gill Sans"/>
                <a:sym typeface="Gill Sans"/>
              </a:rPr>
              <a:t>5 min</a:t>
            </a:r>
            <a:endParaRPr sz="1111" b="0" i="0" u="none" strike="noStrike" cap="none" dirty="0">
              <a:solidFill>
                <a:srgbClr val="000000"/>
              </a:solidFill>
              <a:latin typeface="Gill Sans"/>
              <a:ea typeface="Gill Sans"/>
              <a:cs typeface="Gill Sans"/>
              <a:sym typeface="Gill Sans"/>
            </a:endParaRPr>
          </a:p>
        </p:txBody>
      </p:sp>
      <p:pic>
        <p:nvPicPr>
          <p:cNvPr id="261" name="Google Shape;261;gc0f2b2eed9_0_11"/>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62" name="Google Shape;262;gc0f2b2eed9_0_11"/>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
        <p:nvSpPr>
          <p:cNvPr id="2" name="Google Shape;223;g8c8c0b4e5f_0_0">
            <a:extLst>
              <a:ext uri="{FF2B5EF4-FFF2-40B4-BE49-F238E27FC236}">
                <a16:creationId xmlns:a16="http://schemas.microsoft.com/office/drawing/2014/main" id="{A1F9457E-B32B-09F6-6D33-8E9A72087EB3}"/>
              </a:ext>
            </a:extLst>
          </p:cNvPr>
          <p:cNvSpPr txBox="1"/>
          <p:nvPr/>
        </p:nvSpPr>
        <p:spPr>
          <a:xfrm>
            <a:off x="604119" y="462396"/>
            <a:ext cx="3765256" cy="3822380"/>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400"/>
              <a:buFont typeface="Arial"/>
              <a:buNone/>
            </a:pPr>
            <a:r>
              <a:rPr lang="fi-FI" sz="1429" b="1" dirty="0">
                <a:solidFill>
                  <a:schemeClr val="dk1"/>
                </a:solidFill>
                <a:latin typeface="Gill Sans MT" panose="020B0502020104020203" pitchFamily="34" charset="0"/>
                <a:ea typeface="Gill Sans"/>
                <a:cs typeface="Gill Sans"/>
                <a:sym typeface="Gill Sans"/>
              </a:rPr>
              <a:t>Luottamushenkilöiden dialogit</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Min	Osio			Klo</a:t>
            </a: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MT" panose="020B0502020104020203" pitchFamily="34" charset="0"/>
                <a:ea typeface="Gill Sans"/>
                <a:cs typeface="Gill Sans"/>
                <a:sym typeface="Gill Sans"/>
              </a:rPr>
              <a:t>15 	Aloitus, pelisäännöt, esittelykierros, alustus</a:t>
            </a:r>
            <a:endParaRPr sz="111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MT" panose="020B0502020104020203" pitchFamily="34" charset="0"/>
                <a:ea typeface="Gill Sans"/>
                <a:cs typeface="Gill Sans"/>
                <a:sym typeface="Gill Sans"/>
              </a:rPr>
              <a:t>85 	Yhteinen keskustelu (sis. tauko)</a:t>
            </a:r>
            <a:endParaRPr sz="111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5 	Oivallusten kirjoittaminen</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10	Oivallusten kertominen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Kiitos, lopetus</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p:txBody>
      </p:sp>
    </p:spTree>
    <p:extLst>
      <p:ext uri="{BB962C8B-B14F-4D97-AF65-F5344CB8AC3E}">
        <p14:creationId xmlns:p14="http://schemas.microsoft.com/office/powerpoint/2010/main" val="20787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9" name="Google Shape;269;gc0f2b2eed9_0_18"/>
          <p:cNvSpPr txBox="1"/>
          <p:nvPr/>
        </p:nvSpPr>
        <p:spPr>
          <a:xfrm>
            <a:off x="5056175" y="435042"/>
            <a:ext cx="3695600" cy="3872670"/>
          </a:xfrm>
          <a:prstGeom prst="rect">
            <a:avLst/>
          </a:prstGeom>
          <a:noFill/>
          <a:ln>
            <a:noFill/>
          </a:ln>
        </p:spPr>
        <p:txBody>
          <a:bodyPr spcFirstLastPara="1" wrap="square" lIns="145133" tIns="145133" rIns="145133" bIns="145133"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chemeClr val="dk1"/>
              </a:buClr>
              <a:buSzPts val="900"/>
              <a:buFont typeface="Arial"/>
              <a:buNone/>
            </a:pPr>
            <a:r>
              <a:rPr lang="fi-FI" sz="1429" b="1" i="0" u="none" strike="noStrike" cap="none" dirty="0">
                <a:solidFill>
                  <a:schemeClr val="dk1"/>
                </a:solidFill>
                <a:latin typeface="Gill Sans MT" panose="020B0502020104020203" pitchFamily="34" charset="0"/>
                <a:ea typeface="Gill Sans"/>
                <a:cs typeface="Gill Sans"/>
                <a:sym typeface="Gill Sans"/>
              </a:rPr>
              <a:t>Oivallusten kertominen</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15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Nyt pyydän, että yhdellä lauseella jokainen teistä jakaisi yhden oivalluksen, tunteen tai ajatuksen, joka tästä keskustelusta tai aiheesta sinulle jäi.</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15000"/>
              </a:lnSpc>
              <a:spcBef>
                <a:spcPts val="0"/>
              </a:spcBef>
              <a:spcAft>
                <a:spcPts val="0"/>
              </a:spcAft>
              <a:buClr>
                <a:schemeClr val="dk1"/>
              </a:buClr>
              <a:buSzPts val="9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Aloitetaan vaikkapa sinusta…</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chemeClr val="dk1"/>
              </a:buClr>
              <a:buSzPts val="9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231775" lvl="0"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Valitse aloittajaksi sellainen henkilö, joka on todennäköisesti valmis kertomaan omasta oivalluksestaan.</a:t>
            </a:r>
            <a:endParaRPr sz="1100" i="1" dirty="0">
              <a:solidFill>
                <a:schemeClr val="dk1"/>
              </a:solidFill>
              <a:latin typeface="Gill Sans MT" panose="020B0502020104020203" pitchFamily="34" charset="0"/>
              <a:sym typeface="Gill Sans"/>
            </a:endParaRPr>
          </a:p>
          <a:p>
            <a:pPr marL="231775" lvl="0"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Kaikkea ei tarvitse jakaa, jollei halua.</a:t>
            </a:r>
            <a:endParaRPr sz="1100" i="1" dirty="0">
              <a:solidFill>
                <a:schemeClr val="dk1"/>
              </a:solidFill>
              <a:latin typeface="Gill Sans MT" panose="020B0502020104020203" pitchFamily="34" charset="0"/>
              <a:sym typeface="Gill Sans"/>
            </a:endParaRPr>
          </a:p>
          <a:p>
            <a:pPr marL="0" marR="0" lvl="0" indent="0" algn="just" rtl="0">
              <a:lnSpc>
                <a:spcPct val="115000"/>
              </a:lnSpc>
              <a:spcBef>
                <a:spcPts val="0"/>
              </a:spcBef>
              <a:spcAft>
                <a:spcPts val="0"/>
              </a:spcAft>
              <a:buClr>
                <a:srgbClr val="000000"/>
              </a:buClr>
              <a:buSzPts val="700"/>
              <a:buFont typeface="Arial"/>
              <a:buNone/>
            </a:pPr>
            <a:endParaRPr sz="1111" b="0" i="1"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Kiitos. Kysyn vielä, että keiden ja missä tulisi mielestänne jatkaa keskustelua tästä aiheesta?</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						</a:t>
            </a:r>
            <a:r>
              <a:rPr lang="fi-FI" sz="1111" b="1" i="0" u="none" strike="noStrike" cap="none" dirty="0">
                <a:solidFill>
                  <a:schemeClr val="dk1"/>
                </a:solidFill>
                <a:latin typeface="Gill Sans MT" panose="020B0502020104020203" pitchFamily="34" charset="0"/>
                <a:ea typeface="Gill Sans"/>
                <a:cs typeface="Gill Sans"/>
                <a:sym typeface="Gill Sans"/>
              </a:rPr>
              <a:t>10 min</a:t>
            </a:r>
            <a:endParaRPr sz="1111" b="1" i="0" u="none" strike="noStrike" cap="none" dirty="0">
              <a:solidFill>
                <a:schemeClr val="dk1"/>
              </a:solidFill>
              <a:latin typeface="Gill Sans MT" panose="020B0502020104020203" pitchFamily="34" charset="0"/>
              <a:ea typeface="Gill Sans"/>
              <a:cs typeface="Gill Sans"/>
              <a:sym typeface="Gill Sans"/>
            </a:endParaRPr>
          </a:p>
        </p:txBody>
      </p:sp>
      <p:pic>
        <p:nvPicPr>
          <p:cNvPr id="270" name="Google Shape;270;gc0f2b2eed9_0_18"/>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71" name="Google Shape;271;gc0f2b2eed9_0_18"/>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
        <p:nvSpPr>
          <p:cNvPr id="2" name="Google Shape;223;g8c8c0b4e5f_0_0">
            <a:extLst>
              <a:ext uri="{FF2B5EF4-FFF2-40B4-BE49-F238E27FC236}">
                <a16:creationId xmlns:a16="http://schemas.microsoft.com/office/drawing/2014/main" id="{0DA5FB95-79D5-538E-AE2A-8CFDD7AD4D43}"/>
              </a:ext>
            </a:extLst>
          </p:cNvPr>
          <p:cNvSpPr txBox="1"/>
          <p:nvPr/>
        </p:nvSpPr>
        <p:spPr>
          <a:xfrm>
            <a:off x="604119" y="462396"/>
            <a:ext cx="3765256" cy="3822380"/>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400"/>
              <a:buFont typeface="Arial"/>
              <a:buNone/>
            </a:pPr>
            <a:r>
              <a:rPr lang="fi-FI" sz="1429" b="1" dirty="0">
                <a:solidFill>
                  <a:schemeClr val="dk1"/>
                </a:solidFill>
                <a:latin typeface="Gill Sans MT" panose="020B0502020104020203" pitchFamily="34" charset="0"/>
                <a:ea typeface="Gill Sans"/>
                <a:cs typeface="Gill Sans"/>
                <a:sym typeface="Gill Sans"/>
              </a:rPr>
              <a:t>Luottamushenkilöiden dialogit</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Min	Osio			Klo</a:t>
            </a: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MT" panose="020B0502020104020203" pitchFamily="34" charset="0"/>
                <a:ea typeface="Gill Sans"/>
                <a:cs typeface="Gill Sans"/>
                <a:sym typeface="Gill Sans"/>
              </a:rPr>
              <a:t>15 	Aloitus, pelisäännöt, esittelykierros, alustus</a:t>
            </a:r>
            <a:endParaRPr sz="111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MT" panose="020B0502020104020203" pitchFamily="34" charset="0"/>
                <a:ea typeface="Gill Sans"/>
                <a:cs typeface="Gill Sans"/>
                <a:sym typeface="Gill Sans"/>
              </a:rPr>
              <a:t>85 	Yhteinen keskustelu (sis. tauko)</a:t>
            </a:r>
            <a:endParaRPr sz="111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Oivallusten kirjoittaminen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10	Oivallusten kertominen</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Kiitos, lopetus</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p:txBody>
      </p:sp>
    </p:spTree>
    <p:extLst>
      <p:ext uri="{BB962C8B-B14F-4D97-AF65-F5344CB8AC3E}">
        <p14:creationId xmlns:p14="http://schemas.microsoft.com/office/powerpoint/2010/main" val="2614945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8" name="Google Shape;278;gc0f2b2eed9_0_25"/>
          <p:cNvSpPr txBox="1"/>
          <p:nvPr/>
        </p:nvSpPr>
        <p:spPr>
          <a:xfrm>
            <a:off x="4914926" y="462396"/>
            <a:ext cx="3915622" cy="1970540"/>
          </a:xfrm>
          <a:prstGeom prst="rect">
            <a:avLst/>
          </a:prstGeom>
          <a:noFill/>
          <a:ln>
            <a:noFill/>
          </a:ln>
        </p:spPr>
        <p:txBody>
          <a:bodyPr spcFirstLastPara="1" wrap="square" lIns="145133" tIns="50400" rIns="145133" bIns="14513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a:buClr>
                <a:schemeClr val="dk1"/>
              </a:buClr>
              <a:buSzPts val="400"/>
            </a:pPr>
            <a:r>
              <a:rPr lang="fi-FI" sz="1429" b="1" dirty="0">
                <a:solidFill>
                  <a:schemeClr val="dk1"/>
                </a:solidFill>
                <a:latin typeface="Gill Sans MT" panose="020B0502020104020203" pitchFamily="34" charset="0"/>
                <a:sym typeface="Gill Sans"/>
              </a:rPr>
              <a:t>Kiitos ja lopetus</a:t>
            </a:r>
            <a:endParaRPr sz="1429" b="1" dirty="0">
              <a:solidFill>
                <a:schemeClr val="dk1"/>
              </a:solidFill>
              <a:latin typeface="Gill Sans MT" panose="020B0502020104020203" pitchFamily="34" charset="0"/>
              <a:sym typeface="Gill Sans"/>
            </a:endParaRPr>
          </a:p>
          <a:p>
            <a:pPr marL="0" marR="0" lvl="0" indent="0" algn="l" rtl="0">
              <a:lnSpc>
                <a:spcPct val="100000"/>
              </a:lnSpc>
              <a:spcBef>
                <a:spcPts val="0"/>
              </a:spcBef>
              <a:spcAft>
                <a:spcPts val="0"/>
              </a:spcAft>
              <a:buClr>
                <a:schemeClr val="dk1"/>
              </a:buClr>
              <a:buSzPts val="9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r>
              <a:rPr lang="fi-FI" sz="1111" dirty="0">
                <a:solidFill>
                  <a:schemeClr val="dk1"/>
                </a:solidFill>
                <a:latin typeface="Gill Sans MT" panose="020B0502020104020203" pitchFamily="34" charset="0"/>
                <a:ea typeface="Gill Sans"/>
                <a:cs typeface="Gill Sans"/>
                <a:sym typeface="Gill Sans"/>
              </a:rPr>
              <a:t>Kiitos yhteisestä keskustelusta!</a:t>
            </a:r>
            <a:endParaRPr sz="1111"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Miltä tämä Erätauko-keskustelu ja aihe tuntui?</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Minkälainen tunnelma teille jäi yhteisestä keskustelusta?</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900"/>
              <a:buFont typeface="Arial"/>
              <a:buNone/>
            </a:pPr>
            <a:endParaRPr sz="1111" b="0" i="0" u="none" strike="noStrike" cap="none" dirty="0">
              <a:solidFill>
                <a:srgbClr val="FF0000"/>
              </a:solidFill>
              <a:latin typeface="Gill Sans"/>
              <a:ea typeface="Gill Sans"/>
              <a:cs typeface="Gill Sans"/>
              <a:sym typeface="Gill Sans"/>
            </a:endParaRPr>
          </a:p>
        </p:txBody>
      </p:sp>
      <p:pic>
        <p:nvPicPr>
          <p:cNvPr id="279" name="Google Shape;279;gc0f2b2eed9_0_25"/>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80" name="Google Shape;280;gc0f2b2eed9_0_25"/>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
        <p:nvSpPr>
          <p:cNvPr id="2" name="Google Shape;223;g8c8c0b4e5f_0_0">
            <a:extLst>
              <a:ext uri="{FF2B5EF4-FFF2-40B4-BE49-F238E27FC236}">
                <a16:creationId xmlns:a16="http://schemas.microsoft.com/office/drawing/2014/main" id="{49368FAC-F5EF-92AE-3CBB-79EF74113A16}"/>
              </a:ext>
            </a:extLst>
          </p:cNvPr>
          <p:cNvSpPr txBox="1"/>
          <p:nvPr/>
        </p:nvSpPr>
        <p:spPr>
          <a:xfrm>
            <a:off x="604119" y="462396"/>
            <a:ext cx="3765256" cy="3822380"/>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400"/>
              <a:buFont typeface="Arial"/>
              <a:buNone/>
            </a:pPr>
            <a:r>
              <a:rPr lang="fi-FI" sz="1429" b="1" dirty="0">
                <a:solidFill>
                  <a:schemeClr val="dk1"/>
                </a:solidFill>
                <a:latin typeface="Gill Sans MT" panose="020B0502020104020203" pitchFamily="34" charset="0"/>
                <a:ea typeface="Gill Sans"/>
                <a:cs typeface="Gill Sans"/>
                <a:sym typeface="Gill Sans"/>
              </a:rPr>
              <a:t>Luottamushenkilöiden dialogit</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Min	Osio			Klo</a:t>
            </a: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MT" panose="020B0502020104020203" pitchFamily="34" charset="0"/>
                <a:ea typeface="Gill Sans"/>
                <a:cs typeface="Gill Sans"/>
                <a:sym typeface="Gill Sans"/>
              </a:rPr>
              <a:t>15 	Aloitus, pelisäännöt, esittelykierros, alustus</a:t>
            </a:r>
            <a:endParaRPr sz="111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MT" panose="020B0502020104020203" pitchFamily="34" charset="0"/>
                <a:ea typeface="Gill Sans"/>
                <a:cs typeface="Gill Sans"/>
                <a:sym typeface="Gill Sans"/>
              </a:rPr>
              <a:t>85 	Yhteinen keskustelu (sis. tauko)</a:t>
            </a:r>
            <a:endParaRPr sz="111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Oivallusten kirjoittaminen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10	Oivallusten kertominen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5	Kiitos, lopetus</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p:txBody>
      </p:sp>
    </p:spTree>
    <p:extLst>
      <p:ext uri="{BB962C8B-B14F-4D97-AF65-F5344CB8AC3E}">
        <p14:creationId xmlns:p14="http://schemas.microsoft.com/office/powerpoint/2010/main" val="69657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1c963258129_0_0"/>
          <p:cNvSpPr txBox="1"/>
          <p:nvPr/>
        </p:nvSpPr>
        <p:spPr>
          <a:xfrm>
            <a:off x="377621" y="230300"/>
            <a:ext cx="3857521" cy="4641470"/>
          </a:xfrm>
          <a:prstGeom prst="rect">
            <a:avLst/>
          </a:prstGeom>
          <a:noFill/>
          <a:ln>
            <a:noFill/>
          </a:ln>
        </p:spPr>
        <p:txBody>
          <a:bodyPr spcFirstLastPara="1" wrap="square" lIns="145133" tIns="145133" rIns="145133" bIns="145133"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400"/>
              <a:buFont typeface="Arial"/>
              <a:buNone/>
            </a:pPr>
            <a:r>
              <a:rPr lang="fi-FI" sz="1429" b="1" dirty="0">
                <a:solidFill>
                  <a:schemeClr val="dk1"/>
                </a:solidFill>
                <a:latin typeface="Gill Sans MT" panose="020B0502020104020203" pitchFamily="34" charset="0"/>
                <a:ea typeface="Gill Sans"/>
                <a:cs typeface="Gill Sans"/>
                <a:sym typeface="Gill Sans"/>
              </a:rPr>
              <a:t>Miten eteenpäin?</a:t>
            </a:r>
            <a:endParaRPr sz="1429"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MT" panose="020B0502020104020203" pitchFamily="34" charset="0"/>
                <a:ea typeface="Gill Sans"/>
                <a:cs typeface="Gill Sans"/>
                <a:sym typeface="Gill Sans"/>
              </a:rPr>
              <a:t>Kiitos, että järjestit Erätauko-keskustelun. Toivottavasti se oli sinulle ohjaajana ja osallistujille hyvä kokemus.</a:t>
            </a: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MT" panose="020B0502020104020203" pitchFamily="34" charset="0"/>
                <a:ea typeface="Gill Sans"/>
                <a:cs typeface="Gill Sans"/>
                <a:sym typeface="Gill Sans"/>
              </a:rPr>
              <a:t>Dialogi on mahdollisuus syventää ymmärrystä, oppia rakentavamman keskustelun taitoja, pysähtyä kuuntelemaan muiden kokemuksia ja päästä kertomaan omia, epävalmiitakin ajatuksia muille.</a:t>
            </a: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MT" panose="020B0502020104020203" pitchFamily="34" charset="0"/>
                <a:ea typeface="Gill Sans"/>
                <a:cs typeface="Gill Sans"/>
                <a:sym typeface="Gill Sans"/>
              </a:rPr>
              <a:t>Dialogi ei kuitenkaan ole ihmeteko. Yksikin kerta saattaa olla oikein onnistunut, mutta välillä huomataan, että lisää keskustelua tarvitaan. Sekin on tärkeä oivallus. Joskus luottamuksen luomiseen menee aikaa. Jos siis tuntui, että keskustelua tarvitaan lisää tai jostakin toisesta aiheesta, sellaiselle on hyvä varata aikaa.</a:t>
            </a: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MT" panose="020B0502020104020203" pitchFamily="34" charset="0"/>
                <a:ea typeface="Gill Sans"/>
                <a:cs typeface="Gill Sans"/>
                <a:sym typeface="Gill Sans"/>
              </a:rPr>
              <a:t>Apua keskustelun suunnitteluun ja toteutukseen saat esimerkiksi Erätauko-säätiön sivuilta </a:t>
            </a:r>
            <a:r>
              <a:rPr lang="fi-FI" sz="1111" u="sng" dirty="0">
                <a:solidFill>
                  <a:schemeClr val="hlink"/>
                </a:solidFill>
                <a:latin typeface="Gill Sans MT" panose="020B0502020104020203" pitchFamily="34" charset="0"/>
                <a:ea typeface="Gill Sans"/>
                <a:cs typeface="Gill Sans"/>
                <a:sym typeface="Gill Sans"/>
                <a:hlinkClick r:id="rId3"/>
              </a:rPr>
              <a:t>www.eratauko.fi</a:t>
            </a: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r>
              <a:rPr lang="fi-FI" sz="1111" dirty="0">
                <a:solidFill>
                  <a:schemeClr val="dk1"/>
                </a:solidFill>
                <a:latin typeface="Gill Sans MT" panose="020B0502020104020203" pitchFamily="34" charset="0"/>
                <a:ea typeface="Gill Sans"/>
                <a:cs typeface="Gill Sans"/>
                <a:sym typeface="Gill Sans"/>
              </a:rPr>
              <a:t>Toivotamme hyviä ja rakentavia dialogeja seurakuntaanne!</a:t>
            </a:r>
            <a:endParaRPr sz="1111" dirty="0">
              <a:solidFill>
                <a:schemeClr val="dk1"/>
              </a:solidFill>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r>
              <a:rPr lang="fi-FI" sz="1111" b="1" dirty="0">
                <a:solidFill>
                  <a:schemeClr val="dk1"/>
                </a:solidFill>
                <a:latin typeface="Gill Sans MT" panose="020B0502020104020203" pitchFamily="34" charset="0"/>
                <a:ea typeface="Gill Sans"/>
                <a:cs typeface="Gill Sans"/>
                <a:sym typeface="Gill Sans"/>
              </a:rPr>
              <a:t>Erätauko-säätiö</a:t>
            </a:r>
            <a:endParaRPr sz="2223" b="1" i="0" u="none" strike="noStrike" cap="none" dirty="0">
              <a:solidFill>
                <a:srgbClr val="000000"/>
              </a:solidFill>
              <a:latin typeface="Gill Sans MT" panose="020B0502020104020203" pitchFamily="34" charset="0"/>
              <a:ea typeface="Calibri"/>
              <a:cs typeface="Calibri"/>
              <a:sym typeface="Calibri"/>
            </a:endParaRPr>
          </a:p>
        </p:txBody>
      </p:sp>
      <p:sp>
        <p:nvSpPr>
          <p:cNvPr id="287" name="Google Shape;287;g1c963258129_0_0"/>
          <p:cNvSpPr txBox="1"/>
          <p:nvPr/>
        </p:nvSpPr>
        <p:spPr>
          <a:xfrm>
            <a:off x="4621529" y="3407635"/>
            <a:ext cx="3915622" cy="512907"/>
          </a:xfrm>
          <a:prstGeom prst="rect">
            <a:avLst/>
          </a:prstGeom>
          <a:noFill/>
          <a:ln>
            <a:noFill/>
          </a:ln>
        </p:spPr>
        <p:txBody>
          <a:bodyPr spcFirstLastPara="1" wrap="square" lIns="145133" tIns="145133" rIns="145133" bIns="145133"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chemeClr val="dk1"/>
              </a:buClr>
              <a:buSzPts val="900"/>
              <a:buFont typeface="Arial"/>
              <a:buNone/>
            </a:pPr>
            <a:r>
              <a:rPr lang="fi-FI" sz="1429" b="1" i="0" u="none" strike="noStrike" cap="none">
                <a:solidFill>
                  <a:schemeClr val="dk1"/>
                </a:solidFill>
                <a:latin typeface="Gill Sans"/>
                <a:ea typeface="Gill Sans"/>
                <a:cs typeface="Gill Sans"/>
                <a:sym typeface="Gill Sans"/>
              </a:rPr>
              <a:t>Kiitos</a:t>
            </a:r>
            <a:r>
              <a:rPr lang="fi-FI" sz="1429" b="1">
                <a:solidFill>
                  <a:schemeClr val="dk1"/>
                </a:solidFill>
                <a:latin typeface="Gill Sans"/>
                <a:ea typeface="Gill Sans"/>
                <a:cs typeface="Gill Sans"/>
                <a:sym typeface="Gill Sans"/>
              </a:rPr>
              <a:t>!</a:t>
            </a:r>
            <a:endParaRPr sz="1111" b="0" i="0" u="none" strike="noStrike" cap="none">
              <a:solidFill>
                <a:srgbClr val="FF0000"/>
              </a:solidFill>
              <a:latin typeface="Gill Sans"/>
              <a:ea typeface="Gill Sans"/>
              <a:cs typeface="Gill Sans"/>
              <a:sym typeface="Gill Sans"/>
            </a:endParaRPr>
          </a:p>
        </p:txBody>
      </p:sp>
      <p:cxnSp>
        <p:nvCxnSpPr>
          <p:cNvPr id="288" name="Google Shape;288;g1c963258129_0_0"/>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pic>
        <p:nvPicPr>
          <p:cNvPr id="289" name="Google Shape;289;g1c963258129_0_0"/>
          <p:cNvPicPr preferRelativeResize="0"/>
          <p:nvPr/>
        </p:nvPicPr>
        <p:blipFill>
          <a:blip r:embed="rId4">
            <a:alphaModFix/>
          </a:blip>
          <a:stretch>
            <a:fillRect/>
          </a:stretch>
        </p:blipFill>
        <p:spPr>
          <a:xfrm>
            <a:off x="5168230" y="3666352"/>
            <a:ext cx="2822219" cy="1212698"/>
          </a:xfrm>
          <a:prstGeom prst="rect">
            <a:avLst/>
          </a:prstGeom>
          <a:noFill/>
          <a:ln>
            <a:noFill/>
          </a:ln>
        </p:spPr>
      </p:pic>
    </p:spTree>
    <p:extLst>
      <p:ext uri="{BB962C8B-B14F-4D97-AF65-F5344CB8AC3E}">
        <p14:creationId xmlns:p14="http://schemas.microsoft.com/office/powerpoint/2010/main" val="2193282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730587A8-F012-A930-5D25-FD325C68AE2B}"/>
              </a:ext>
            </a:extLst>
          </p:cNvPr>
          <p:cNvSpPr>
            <a:spLocks noGrp="1"/>
          </p:cNvSpPr>
          <p:nvPr>
            <p:ph type="title" idx="4294967295"/>
          </p:nvPr>
        </p:nvSpPr>
        <p:spPr>
          <a:xfrm>
            <a:off x="720000" y="2138289"/>
            <a:ext cx="3774628" cy="1413803"/>
          </a:xfrm>
          <a:prstGeom prst="rect">
            <a:avLst/>
          </a:prstGeom>
          <a:noFill/>
          <a:ln>
            <a:noFill/>
            <a:prstDash/>
          </a:ln>
          <a:effectLst/>
        </p:spPr>
        <p:txBody>
          <a:bodyPr rot="0" spcFirstLastPara="0" vertOverflow="overflow" horzOverflow="overflow" vert="horz" wrap="square" lIns="0" tIns="45720" rIns="91440" bIns="45720" numCol="1" spcCol="0" rtlCol="0" fromWordArt="0" anchor="t" anchorCtr="0" forceAA="0" compatLnSpc="1">
            <a:prstTxWarp prst="textNoShape">
              <a:avLst/>
            </a:prstTxWarp>
            <a:norm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fi-FI"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Erätauko-säätiö</a:t>
            </a:r>
          </a:p>
        </p:txBody>
      </p:sp>
      <p:pic>
        <p:nvPicPr>
          <p:cNvPr id="5" name="Kuva 4">
            <a:extLst>
              <a:ext uri="{FF2B5EF4-FFF2-40B4-BE49-F238E27FC236}">
                <a16:creationId xmlns:a16="http://schemas.microsoft.com/office/drawing/2014/main" id="{98E75BAC-03A4-5CC4-22D9-E239327C8FE6}"/>
              </a:ext>
              <a:ext uri="{C183D7F6-B498-43B3-948B-1728B52AA6E4}">
                <adec:decorative xmlns:adec="http://schemas.microsoft.com/office/drawing/2017/decorative" val="1"/>
              </a:ext>
            </a:extLst>
          </p:cNvPr>
          <p:cNvPicPr>
            <a:picLocks noChangeAspect="1"/>
          </p:cNvPicPr>
          <p:nvPr/>
        </p:nvPicPr>
        <p:blipFill>
          <a:blip r:embed="rId3">
            <a:alphaModFix amt="70000"/>
          </a:blip>
          <a:srcRect/>
          <a:stretch/>
        </p:blipFill>
        <p:spPr>
          <a:xfrm>
            <a:off x="4590813" y="806553"/>
            <a:ext cx="4238451" cy="3430167"/>
          </a:xfrm>
          <a:prstGeom prst="rect">
            <a:avLst/>
          </a:prstGeom>
        </p:spPr>
      </p:pic>
    </p:spTree>
    <p:extLst>
      <p:ext uri="{BB962C8B-B14F-4D97-AF65-F5344CB8AC3E}">
        <p14:creationId xmlns:p14="http://schemas.microsoft.com/office/powerpoint/2010/main" val="335693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uora yhdysviiva 7">
            <a:extLst>
              <a:ext uri="{FF2B5EF4-FFF2-40B4-BE49-F238E27FC236}">
                <a16:creationId xmlns:a16="http://schemas.microsoft.com/office/drawing/2014/main" id="{61AC8106-8D7B-1D6C-6EA3-E5BAF01D26CC}"/>
              </a:ext>
            </a:extLst>
          </p:cNvPr>
          <p:cNvCxnSpPr>
            <a:cxnSpLocks/>
          </p:cNvCxnSpPr>
          <p:nvPr/>
        </p:nvCxnSpPr>
        <p:spPr>
          <a:xfrm>
            <a:off x="730103" y="2686493"/>
            <a:ext cx="3630882"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Kuva 2">
            <a:extLst>
              <a:ext uri="{FF2B5EF4-FFF2-40B4-BE49-F238E27FC236}">
                <a16:creationId xmlns:a16="http://schemas.microsoft.com/office/drawing/2014/main" id="{6EE2D860-0B12-82A3-2828-8E3C3B035B67}"/>
              </a:ext>
            </a:extLst>
          </p:cNvPr>
          <p:cNvPicPr>
            <a:picLocks noChangeAspect="1"/>
          </p:cNvPicPr>
          <p:nvPr/>
        </p:nvPicPr>
        <p:blipFill>
          <a:blip r:embed="rId3"/>
          <a:srcRect/>
          <a:stretch/>
        </p:blipFill>
        <p:spPr>
          <a:xfrm>
            <a:off x="4641371" y="872666"/>
            <a:ext cx="4055228" cy="3249751"/>
          </a:xfrm>
          <a:prstGeom prst="rect">
            <a:avLst/>
          </a:prstGeom>
        </p:spPr>
      </p:pic>
      <p:pic>
        <p:nvPicPr>
          <p:cNvPr id="9" name="Kuva 8">
            <a:extLst>
              <a:ext uri="{FF2B5EF4-FFF2-40B4-BE49-F238E27FC236}">
                <a16:creationId xmlns:a16="http://schemas.microsoft.com/office/drawing/2014/main" id="{F5C4E595-EB84-E70C-8360-A89D5D08A326}"/>
              </a:ext>
            </a:extLst>
          </p:cNvPr>
          <p:cNvPicPr>
            <a:picLocks noChangeAspect="1"/>
          </p:cNvPicPr>
          <p:nvPr/>
        </p:nvPicPr>
        <p:blipFill>
          <a:blip r:embed="rId4"/>
          <a:srcRect/>
          <a:stretch/>
        </p:blipFill>
        <p:spPr>
          <a:xfrm>
            <a:off x="860941" y="3537752"/>
            <a:ext cx="2902829" cy="476766"/>
          </a:xfrm>
          <a:prstGeom prst="rect">
            <a:avLst/>
          </a:prstGeom>
        </p:spPr>
      </p:pic>
      <p:sp>
        <p:nvSpPr>
          <p:cNvPr id="16" name="Subtitle 4">
            <a:extLst>
              <a:ext uri="{FF2B5EF4-FFF2-40B4-BE49-F238E27FC236}">
                <a16:creationId xmlns:a16="http://schemas.microsoft.com/office/drawing/2014/main" id="{EB82E328-86F3-8BC1-9AE3-86FE1C8AE8F7}"/>
              </a:ext>
            </a:extLst>
          </p:cNvPr>
          <p:cNvSpPr>
            <a:spLocks noGrp="1"/>
          </p:cNvSpPr>
          <p:nvPr>
            <p:ph type="subTitle" idx="1"/>
          </p:nvPr>
        </p:nvSpPr>
        <p:spPr>
          <a:xfrm>
            <a:off x="791927" y="2834907"/>
            <a:ext cx="5943689" cy="549480"/>
          </a:xfrm>
        </p:spPr>
        <p:txBody>
          <a:bodyPr>
            <a:normAutofit/>
          </a:bodyPr>
          <a:lstStyle/>
          <a:p>
            <a:pPr algn="l"/>
            <a:r>
              <a:rPr lang="fi-FI" dirty="0"/>
              <a:t>Seurakunnan luottamushenkilöiden </a:t>
            </a:r>
            <a:br>
              <a:rPr lang="fi-FI" dirty="0"/>
            </a:br>
            <a:r>
              <a:rPr lang="fi-FI" dirty="0"/>
              <a:t>teemamateriaalit 2023–2026</a:t>
            </a:r>
          </a:p>
        </p:txBody>
      </p:sp>
      <p:sp>
        <p:nvSpPr>
          <p:cNvPr id="18" name="Title 3">
            <a:extLst>
              <a:ext uri="{FF2B5EF4-FFF2-40B4-BE49-F238E27FC236}">
                <a16:creationId xmlns:a16="http://schemas.microsoft.com/office/drawing/2014/main" id="{FE6C6D2B-5EAC-9931-EACF-A8B93969FC31}"/>
              </a:ext>
            </a:extLst>
          </p:cNvPr>
          <p:cNvSpPr txBox="1">
            <a:spLocks/>
          </p:cNvSpPr>
          <p:nvPr/>
        </p:nvSpPr>
        <p:spPr>
          <a:xfrm>
            <a:off x="730103" y="1684504"/>
            <a:ext cx="4299100" cy="992324"/>
          </a:xfrm>
          <a:prstGeom prst="rect">
            <a:avLst/>
          </a:prstGeom>
        </p:spPr>
        <p:txBody>
          <a:bodyPr anchor="b">
            <a:noAutofit/>
          </a:bodyPr>
          <a:lstStyle>
            <a:lvl1pPr algn="ctr" defTabSz="685800" rtl="0" eaLnBrk="1" latinLnBrk="0" hangingPunct="1">
              <a:lnSpc>
                <a:spcPct val="90000"/>
              </a:lnSpc>
              <a:spcBef>
                <a:spcPct val="0"/>
              </a:spcBef>
              <a:buNone/>
              <a:defRPr sz="3600" b="1" i="0" kern="1200">
                <a:solidFill>
                  <a:schemeClr val="bg1"/>
                </a:solidFill>
                <a:latin typeface="Calibri" panose="020F0502020204030204" pitchFamily="34" charset="0"/>
                <a:ea typeface="+mj-ea"/>
                <a:cs typeface="+mj-cs"/>
              </a:defRPr>
            </a:lvl1pPr>
          </a:lstStyle>
          <a:p>
            <a:pPr algn="l"/>
            <a:r>
              <a:rPr lang="fi-FI" b="0" dirty="0"/>
              <a:t>Avoin Erätauko-</a:t>
            </a:r>
            <a:br>
              <a:rPr lang="fi-FI" b="0" dirty="0"/>
            </a:br>
            <a:r>
              <a:rPr lang="fi-FI" b="0" dirty="0"/>
              <a:t>keskustelun kaava</a:t>
            </a:r>
            <a:endParaRPr lang="en-FI" b="0" dirty="0"/>
          </a:p>
        </p:txBody>
      </p:sp>
    </p:spTree>
    <p:extLst>
      <p:ext uri="{BB962C8B-B14F-4D97-AF65-F5344CB8AC3E}">
        <p14:creationId xmlns:p14="http://schemas.microsoft.com/office/powerpoint/2010/main" val="3501740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
          <p:cNvSpPr txBox="1"/>
          <p:nvPr/>
        </p:nvSpPr>
        <p:spPr>
          <a:xfrm>
            <a:off x="1532139" y="814524"/>
            <a:ext cx="7053548" cy="2446453"/>
          </a:xfrm>
          <a:prstGeom prst="rect">
            <a:avLst/>
          </a:prstGeom>
          <a:noFill/>
          <a:ln>
            <a:noFill/>
          </a:ln>
        </p:spPr>
        <p:txBody>
          <a:bodyPr spcFirstLastPara="1" wrap="square" lIns="51513" tIns="25756" rIns="51513" bIns="25756"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900"/>
              <a:buFont typeface="Arial"/>
              <a:buNone/>
            </a:pPr>
            <a:r>
              <a:rPr lang="fi-FI" sz="2858" b="1" i="0" u="none" strike="noStrike" cap="none" dirty="0">
                <a:solidFill>
                  <a:schemeClr val="dk1"/>
                </a:solidFill>
                <a:highlight>
                  <a:srgbClr val="FFFFFF"/>
                </a:highlight>
                <a:latin typeface="Gill Sans MT" panose="020B0502020104020203" pitchFamily="34" charset="0"/>
                <a:ea typeface="Gill Sans"/>
                <a:cs typeface="Gill Sans"/>
                <a:sym typeface="Gill Sans"/>
              </a:rPr>
              <a:t>Keskustelun otsikko</a:t>
            </a:r>
            <a:endParaRPr sz="2858"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2858"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r>
              <a:rPr lang="fi-FI" dirty="0">
                <a:solidFill>
                  <a:schemeClr val="dk1"/>
                </a:solidFill>
                <a:latin typeface="Gill Sans MT" panose="020B0502020104020203" pitchFamily="34" charset="0"/>
                <a:sym typeface="Gill Sans"/>
              </a:rPr>
              <a:t>Erätauko-keskustelun kaava</a:t>
            </a:r>
            <a:endParaRPr dirty="0">
              <a:solidFill>
                <a:schemeClr val="dk1"/>
              </a:solidFill>
              <a:latin typeface="Gill Sans MT" panose="020B0502020104020203" pitchFamily="34" charset="0"/>
              <a:sym typeface="Gill Sans"/>
            </a:endParaRPr>
          </a:p>
          <a:p>
            <a:pPr marL="0" marR="0" lvl="0" indent="0" algn="l" rtl="0">
              <a:lnSpc>
                <a:spcPct val="100000"/>
              </a:lnSpc>
              <a:spcBef>
                <a:spcPts val="0"/>
              </a:spcBef>
              <a:spcAft>
                <a:spcPts val="0"/>
              </a:spcAft>
              <a:buClr>
                <a:srgbClr val="000000"/>
              </a:buClr>
              <a:buSzPts val="1900"/>
              <a:buFont typeface="Arial"/>
              <a:buNone/>
            </a:pPr>
            <a:r>
              <a:rPr lang="fi-FI" dirty="0">
                <a:solidFill>
                  <a:schemeClr val="dk1"/>
                </a:solidFill>
                <a:latin typeface="Gill Sans MT" panose="020B0502020104020203" pitchFamily="34" charset="0"/>
                <a:sym typeface="Gill Sans"/>
              </a:rPr>
              <a:t>Luottamushenkilöiden dialogit</a:t>
            </a:r>
            <a:endParaRPr dirty="0">
              <a:solidFill>
                <a:schemeClr val="dk1"/>
              </a:solidFill>
              <a:latin typeface="Gill Sans MT" panose="020B0502020104020203" pitchFamily="34" charset="0"/>
              <a:sym typeface="Gill Sans"/>
            </a:endParaRPr>
          </a:p>
          <a:p>
            <a:pPr marL="0" marR="0" lvl="0" indent="0" algn="l" rtl="0">
              <a:lnSpc>
                <a:spcPct val="100000"/>
              </a:lnSpc>
              <a:spcBef>
                <a:spcPts val="0"/>
              </a:spcBef>
              <a:spcAft>
                <a:spcPts val="0"/>
              </a:spcAft>
              <a:buClr>
                <a:srgbClr val="000000"/>
              </a:buClr>
              <a:buSzPts val="1900"/>
              <a:buFont typeface="Arial"/>
              <a:buNone/>
            </a:pPr>
            <a:r>
              <a:rPr lang="fi-FI" dirty="0">
                <a:solidFill>
                  <a:schemeClr val="dk1"/>
                </a:solidFill>
                <a:latin typeface="Gill Sans MT" panose="020B0502020104020203" pitchFamily="34" charset="0"/>
                <a:sym typeface="Gill Sans"/>
              </a:rPr>
              <a:t>Kesto 120 min, livenä </a:t>
            </a:r>
            <a:endParaRPr dirty="0">
              <a:solidFill>
                <a:schemeClr val="dk1"/>
              </a:solidFill>
              <a:latin typeface="Gill Sans MT" panose="020B0502020104020203" pitchFamily="34" charset="0"/>
              <a:sym typeface="Gill Sans"/>
            </a:endParaRPr>
          </a:p>
          <a:p>
            <a:pPr marL="0" marR="0" lvl="0" indent="0" algn="l" rtl="0">
              <a:lnSpc>
                <a:spcPct val="100000"/>
              </a:lnSpc>
              <a:spcBef>
                <a:spcPts val="0"/>
              </a:spcBef>
              <a:spcAft>
                <a:spcPts val="0"/>
              </a:spcAft>
              <a:buClr>
                <a:srgbClr val="000000"/>
              </a:buClr>
              <a:buSzPts val="1900"/>
              <a:buFont typeface="Arial"/>
              <a:buNone/>
            </a:pPr>
            <a:endParaRPr sz="1905"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1270" b="0" i="1" u="none" strike="noStrike" cap="none" dirty="0">
              <a:solidFill>
                <a:schemeClr val="dk1"/>
              </a:solidFill>
              <a:latin typeface="Gill Sans"/>
              <a:ea typeface="Gill Sans"/>
              <a:cs typeface="Gill Sans"/>
              <a:sym typeface="Gill Sans"/>
            </a:endParaRPr>
          </a:p>
        </p:txBody>
      </p:sp>
      <p:cxnSp>
        <p:nvCxnSpPr>
          <p:cNvPr id="190" name="Google Shape;190;p2"/>
          <p:cNvCxnSpPr/>
          <p:nvPr/>
        </p:nvCxnSpPr>
        <p:spPr>
          <a:xfrm rot="10800000" flipH="1">
            <a:off x="1249492" y="3939751"/>
            <a:ext cx="6645889" cy="43814"/>
          </a:xfrm>
          <a:prstGeom prst="straightConnector1">
            <a:avLst/>
          </a:prstGeom>
          <a:noFill/>
          <a:ln w="19050" cap="flat" cmpd="sng">
            <a:solidFill>
              <a:srgbClr val="FFE006"/>
            </a:solidFill>
            <a:prstDash val="solid"/>
            <a:round/>
            <a:headEnd type="none" w="sm" len="sm"/>
            <a:tailEnd type="none" w="sm" len="sm"/>
          </a:ln>
        </p:spPr>
      </p:cxnSp>
      <p:pic>
        <p:nvPicPr>
          <p:cNvPr id="191" name="Google Shape;191;p2"/>
          <p:cNvPicPr preferRelativeResize="0"/>
          <p:nvPr/>
        </p:nvPicPr>
        <p:blipFill rotWithShape="1">
          <a:blip r:embed="rId3">
            <a:alphaModFix/>
          </a:blip>
          <a:srcRect/>
          <a:stretch/>
        </p:blipFill>
        <p:spPr>
          <a:xfrm>
            <a:off x="3989920" y="4549970"/>
            <a:ext cx="1165033" cy="268876"/>
          </a:xfrm>
          <a:prstGeom prst="rect">
            <a:avLst/>
          </a:prstGeom>
          <a:noFill/>
          <a:ln>
            <a:noFill/>
          </a:ln>
        </p:spPr>
      </p:pic>
    </p:spTree>
    <p:extLst>
      <p:ext uri="{BB962C8B-B14F-4D97-AF65-F5344CB8AC3E}">
        <p14:creationId xmlns:p14="http://schemas.microsoft.com/office/powerpoint/2010/main" val="411602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g1cd20543d1e_0_0"/>
          <p:cNvSpPr txBox="1"/>
          <p:nvPr/>
        </p:nvSpPr>
        <p:spPr>
          <a:xfrm>
            <a:off x="883227" y="328683"/>
            <a:ext cx="7226878" cy="4151022"/>
          </a:xfrm>
          <a:prstGeom prst="rect">
            <a:avLst/>
          </a:prstGeom>
          <a:noFill/>
          <a:ln>
            <a:noFill/>
          </a:ln>
        </p:spPr>
        <p:txBody>
          <a:bodyPr spcFirstLastPara="1" wrap="square" lIns="51513" tIns="25756" rIns="51513" bIns="25756"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0"/>
              </a:spcAft>
              <a:buClr>
                <a:schemeClr val="dk1"/>
              </a:buClr>
              <a:buSzPts val="1100"/>
              <a:buFont typeface="Arial"/>
              <a:buNone/>
            </a:pPr>
            <a:r>
              <a:rPr lang="fi-FI" sz="2381" b="1" dirty="0">
                <a:solidFill>
                  <a:schemeClr val="dk1"/>
                </a:solidFill>
                <a:latin typeface="Gill Sans MT" panose="020B0502020104020203" pitchFamily="34" charset="0"/>
                <a:ea typeface="Gill Sans"/>
                <a:cs typeface="Gill Sans"/>
                <a:sym typeface="Gill Sans"/>
              </a:rPr>
              <a:t>Ohjeita käsikirjoituksen muokkaamiseksi</a:t>
            </a:r>
            <a:endParaRPr sz="35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2064" b="1" i="0" u="none" strike="noStrike" cap="none" dirty="0">
              <a:solidFill>
                <a:schemeClr val="dk1"/>
              </a:solidFill>
              <a:latin typeface="Gill Sans MT" panose="020B0502020104020203" pitchFamily="34" charset="0"/>
              <a:ea typeface="Gill Sans"/>
              <a:cs typeface="Gill Sans"/>
              <a:sym typeface="Gill Sans"/>
            </a:endParaRPr>
          </a:p>
          <a:p>
            <a:pPr marL="725805" lvl="0" indent="-463709" algn="l" rtl="0">
              <a:lnSpc>
                <a:spcPct val="115000"/>
              </a:lnSpc>
              <a:spcBef>
                <a:spcPts val="0"/>
              </a:spcBef>
              <a:spcAft>
                <a:spcPts val="0"/>
              </a:spcAft>
              <a:buClr>
                <a:schemeClr val="dk1"/>
              </a:buClr>
              <a:buSzPct val="100000"/>
              <a:buFont typeface="Arial" panose="020B0604020202020204" pitchFamily="34" charset="0"/>
              <a:buChar char="•"/>
            </a:pPr>
            <a:r>
              <a:rPr lang="fi-FI" sz="1588" dirty="0">
                <a:solidFill>
                  <a:schemeClr val="dk1"/>
                </a:solidFill>
                <a:latin typeface="Gill Sans MT" panose="020B0502020104020203" pitchFamily="34" charset="0"/>
                <a:ea typeface="Gill Sans"/>
                <a:cs typeface="Gill Sans"/>
                <a:sym typeface="Gill Sans"/>
              </a:rPr>
              <a:t>Suunnittele keskustelusi ennakkoon käsikirjoituksen pohjalta. Voit käyttää käsikirjoituksen tukena myös ohjauskortteja: </a:t>
            </a:r>
            <a:r>
              <a:rPr lang="fi-FI" sz="1588" i="1" dirty="0">
                <a:solidFill>
                  <a:schemeClr val="dk1"/>
                </a:solidFill>
                <a:latin typeface="Gill Sans MT" panose="020B0502020104020203" pitchFamily="34" charset="0"/>
                <a:ea typeface="Gill Sans"/>
                <a:cs typeface="Gill Sans"/>
                <a:sym typeface="Gill Sans"/>
              </a:rPr>
              <a:t>www.eratauko.fi/tyokalu/keskustelun-ohjauskortit/</a:t>
            </a:r>
            <a:endParaRPr sz="1588" dirty="0">
              <a:solidFill>
                <a:schemeClr val="dk1"/>
              </a:solidFill>
              <a:latin typeface="Gill Sans MT" panose="020B0502020104020203" pitchFamily="34" charset="0"/>
              <a:ea typeface="Gill Sans"/>
              <a:cs typeface="Gill Sans"/>
              <a:sym typeface="Gill Sans"/>
            </a:endParaRPr>
          </a:p>
          <a:p>
            <a:pPr marL="725805" lvl="0" indent="-463709" algn="l" rtl="0">
              <a:lnSpc>
                <a:spcPct val="115000"/>
              </a:lnSpc>
              <a:spcBef>
                <a:spcPts val="0"/>
              </a:spcBef>
              <a:spcAft>
                <a:spcPts val="0"/>
              </a:spcAft>
              <a:buClr>
                <a:schemeClr val="dk1"/>
              </a:buClr>
              <a:buSzPct val="100000"/>
              <a:buFont typeface="Arial" panose="020B0604020202020204" pitchFamily="34" charset="0"/>
              <a:buChar char="•"/>
            </a:pPr>
            <a:r>
              <a:rPr lang="fi-FI" sz="1588" dirty="0">
                <a:solidFill>
                  <a:schemeClr val="dk1"/>
                </a:solidFill>
                <a:latin typeface="Gill Sans MT" panose="020B0502020104020203" pitchFamily="34" charset="0"/>
                <a:ea typeface="Gill Sans"/>
                <a:cs typeface="Gill Sans"/>
                <a:sym typeface="Gill Sans"/>
              </a:rPr>
              <a:t>Käsikirjoitus on fasilitoinnin (ohjaamisen/vetämisen) tueksi, sitä ei tarvitse jakaa keskustelijoille. Se kannattaa esimerkiksi tulostaa itselle muokkauksen jälkeen. </a:t>
            </a:r>
            <a:endParaRPr sz="1588" dirty="0">
              <a:solidFill>
                <a:schemeClr val="dk1"/>
              </a:solidFill>
              <a:latin typeface="Gill Sans MT" panose="020B0502020104020203" pitchFamily="34" charset="0"/>
              <a:ea typeface="Gill Sans"/>
              <a:cs typeface="Gill Sans"/>
              <a:sym typeface="Gill Sans"/>
            </a:endParaRPr>
          </a:p>
          <a:p>
            <a:pPr marL="725805" lvl="0" indent="-463709" algn="l" rtl="0">
              <a:lnSpc>
                <a:spcPct val="115000"/>
              </a:lnSpc>
              <a:spcBef>
                <a:spcPts val="0"/>
              </a:spcBef>
              <a:spcAft>
                <a:spcPts val="0"/>
              </a:spcAft>
              <a:buClr>
                <a:schemeClr val="dk1"/>
              </a:buClr>
              <a:buSzPct val="100000"/>
              <a:buFont typeface="Arial" panose="020B0604020202020204" pitchFamily="34" charset="0"/>
              <a:buChar char="•"/>
            </a:pPr>
            <a:r>
              <a:rPr lang="fi-FI" sz="1588" dirty="0">
                <a:solidFill>
                  <a:schemeClr val="dk1"/>
                </a:solidFill>
                <a:latin typeface="Gill Sans MT" panose="020B0502020104020203" pitchFamily="34" charset="0"/>
                <a:ea typeface="Gill Sans"/>
                <a:cs typeface="Gill Sans"/>
                <a:sym typeface="Gill Sans"/>
              </a:rPr>
              <a:t>Käsikirjoituksen sanoitukset ovat esimerkkisanoituksia ja toivomme että muokkaat ne keskustelunne aiheeseen ja suuhusi sopiviksi.  </a:t>
            </a:r>
            <a:endParaRPr sz="1588" dirty="0">
              <a:solidFill>
                <a:schemeClr val="dk1"/>
              </a:solidFill>
              <a:highlight>
                <a:srgbClr val="FFFF00"/>
              </a:highlight>
              <a:latin typeface="Gill Sans MT" panose="020B0502020104020203" pitchFamily="34" charset="0"/>
              <a:ea typeface="Gill Sans"/>
              <a:cs typeface="Gill Sans"/>
              <a:sym typeface="Gill Sans"/>
            </a:endParaRPr>
          </a:p>
          <a:p>
            <a:pPr marL="0" lvl="0" indent="0" algn="l" rtl="0">
              <a:lnSpc>
                <a:spcPct val="115000"/>
              </a:lnSpc>
              <a:spcBef>
                <a:spcPts val="0"/>
              </a:spcBef>
              <a:spcAft>
                <a:spcPts val="0"/>
              </a:spcAft>
              <a:buClr>
                <a:schemeClr val="dk1"/>
              </a:buClr>
              <a:buSzPts val="1100"/>
              <a:buFont typeface="Arial"/>
              <a:buNone/>
            </a:pPr>
            <a:endParaRPr sz="1588"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2223"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1905" b="1"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1900"/>
              <a:buFont typeface="Arial"/>
              <a:buNone/>
            </a:pPr>
            <a:endParaRPr sz="1270" b="0" i="1" u="none" strike="noStrike" cap="none" dirty="0">
              <a:solidFill>
                <a:schemeClr val="dk1"/>
              </a:solidFill>
              <a:latin typeface="Gill Sans"/>
              <a:ea typeface="Gill Sans"/>
              <a:cs typeface="Gill Sans"/>
              <a:sym typeface="Gill Sans"/>
            </a:endParaRPr>
          </a:p>
        </p:txBody>
      </p:sp>
      <p:cxnSp>
        <p:nvCxnSpPr>
          <p:cNvPr id="197" name="Google Shape;197;g1cd20543d1e_0_0"/>
          <p:cNvCxnSpPr/>
          <p:nvPr/>
        </p:nvCxnSpPr>
        <p:spPr>
          <a:xfrm rot="10800000" flipH="1">
            <a:off x="1249492" y="3939751"/>
            <a:ext cx="6645889" cy="43814"/>
          </a:xfrm>
          <a:prstGeom prst="straightConnector1">
            <a:avLst/>
          </a:prstGeom>
          <a:noFill/>
          <a:ln w="19050" cap="flat" cmpd="sng">
            <a:solidFill>
              <a:srgbClr val="FFE006"/>
            </a:solidFill>
            <a:prstDash val="solid"/>
            <a:round/>
            <a:headEnd type="none" w="sm" len="sm"/>
            <a:tailEnd type="none" w="sm" len="sm"/>
          </a:ln>
        </p:spPr>
      </p:cxnSp>
      <p:pic>
        <p:nvPicPr>
          <p:cNvPr id="198" name="Google Shape;198;g1cd20543d1e_0_0"/>
          <p:cNvPicPr preferRelativeResize="0"/>
          <p:nvPr/>
        </p:nvPicPr>
        <p:blipFill rotWithShape="1">
          <a:blip r:embed="rId3">
            <a:alphaModFix/>
          </a:blip>
          <a:srcRect/>
          <a:stretch/>
        </p:blipFill>
        <p:spPr>
          <a:xfrm>
            <a:off x="3989920" y="4549970"/>
            <a:ext cx="1165033" cy="268876"/>
          </a:xfrm>
          <a:prstGeom prst="rect">
            <a:avLst/>
          </a:prstGeom>
          <a:noFill/>
          <a:ln>
            <a:noFill/>
          </a:ln>
        </p:spPr>
      </p:pic>
    </p:spTree>
    <p:extLst>
      <p:ext uri="{BB962C8B-B14F-4D97-AF65-F5344CB8AC3E}">
        <p14:creationId xmlns:p14="http://schemas.microsoft.com/office/powerpoint/2010/main" val="226048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61bdd4b2ff_0_6"/>
          <p:cNvSpPr/>
          <p:nvPr/>
        </p:nvSpPr>
        <p:spPr>
          <a:xfrm>
            <a:off x="457200" y="888725"/>
            <a:ext cx="3722988" cy="1052653"/>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45133" tIns="145133" rIns="145133" bIns="1451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2223" b="0" i="0" u="none" strike="noStrike" cap="none">
              <a:solidFill>
                <a:srgbClr val="000000"/>
              </a:solidFill>
              <a:latin typeface="Arial"/>
              <a:ea typeface="Arial"/>
              <a:cs typeface="Arial"/>
              <a:sym typeface="Arial"/>
            </a:endParaRPr>
          </a:p>
        </p:txBody>
      </p:sp>
      <p:pic>
        <p:nvPicPr>
          <p:cNvPr id="205" name="Google Shape;205;g61bdd4b2ff_0_6"/>
          <p:cNvPicPr preferRelativeResize="0"/>
          <p:nvPr/>
        </p:nvPicPr>
        <p:blipFill rotWithShape="1">
          <a:blip r:embed="rId3">
            <a:alphaModFix/>
          </a:blip>
          <a:srcRect/>
          <a:stretch/>
        </p:blipFill>
        <p:spPr>
          <a:xfrm>
            <a:off x="3757117" y="4617993"/>
            <a:ext cx="1630639" cy="376307"/>
          </a:xfrm>
          <a:prstGeom prst="rect">
            <a:avLst/>
          </a:prstGeom>
          <a:noFill/>
          <a:ln>
            <a:noFill/>
          </a:ln>
        </p:spPr>
      </p:pic>
      <p:sp>
        <p:nvSpPr>
          <p:cNvPr id="206" name="Google Shape;206;g61bdd4b2ff_0_6"/>
          <p:cNvSpPr txBox="1"/>
          <p:nvPr/>
        </p:nvSpPr>
        <p:spPr>
          <a:xfrm>
            <a:off x="517576" y="322118"/>
            <a:ext cx="3780847" cy="3932657"/>
          </a:xfrm>
          <a:prstGeom prst="rect">
            <a:avLst/>
          </a:prstGeom>
          <a:noFill/>
          <a:ln>
            <a:noFill/>
          </a:ln>
        </p:spPr>
        <p:txBody>
          <a:bodyPr spcFirstLastPara="1" wrap="square" lIns="108000" tIns="108000" rIns="108000" bIns="1080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400"/>
              <a:buFont typeface="Arial"/>
              <a:buNone/>
            </a:pPr>
            <a:r>
              <a:rPr lang="fi-FI" sz="1429" b="1" dirty="0">
                <a:solidFill>
                  <a:schemeClr val="dk1"/>
                </a:solidFill>
                <a:latin typeface="Gill Sans MT" panose="020B0502020104020203" pitchFamily="34" charset="0"/>
                <a:ea typeface="Gill Sans"/>
                <a:cs typeface="Gill Sans"/>
                <a:sym typeface="Gill Sans"/>
              </a:rPr>
              <a:t>Luottamushenkilöiden dialogit</a:t>
            </a:r>
            <a:endParaRPr sz="1429" b="1" i="0" u="none" strike="noStrike" cap="none" dirty="0">
              <a:solidFill>
                <a:srgbClr val="00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LUKUOHJE: </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Oikealla sanoitus- ja ohjausvinkkejä ohjaajalle:</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Perusfontti - sano esimerkiksi näin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1" u="none" strike="noStrike" cap="none" dirty="0">
                <a:solidFill>
                  <a:schemeClr val="dk1"/>
                </a:solidFill>
                <a:latin typeface="Gill Sans MT" panose="020B0502020104020203" pitchFamily="34" charset="0"/>
                <a:ea typeface="Gill Sans"/>
                <a:cs typeface="Gill Sans"/>
                <a:sym typeface="Gill Sans"/>
              </a:rPr>
              <a:t>Kursivoitu fontti - ohjaajalle apua keskusteluun</a:t>
            </a:r>
            <a:endParaRPr sz="1111" b="0" i="1"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rgbClr val="FF0000"/>
                </a:solidFill>
                <a:latin typeface="Gill Sans MT" panose="020B0502020104020203" pitchFamily="34" charset="0"/>
                <a:ea typeface="Gill Sans"/>
                <a:cs typeface="Gill Sans"/>
                <a:sym typeface="Gill Sans"/>
              </a:rPr>
              <a:t>Punaisella: Muuta tarpeen mukaan.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Min	Osio					Klo</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457200" algn="l" rtl="0">
              <a:lnSpc>
                <a:spcPct val="100000"/>
              </a:lnSpc>
              <a:spcBef>
                <a:spcPts val="0"/>
              </a:spcBef>
              <a:spcAft>
                <a:spcPts val="0"/>
              </a:spcAft>
              <a:buClr>
                <a:srgbClr val="000000"/>
              </a:buClr>
              <a:buSzPts val="900"/>
              <a:buFont typeface="Arial"/>
              <a:buAutoNum type="arabicPlain" startAt="15"/>
            </a:pPr>
            <a:r>
              <a:rPr lang="fi-FI" sz="1111" b="1" i="0" u="none" strike="noStrike" cap="none" dirty="0">
                <a:solidFill>
                  <a:schemeClr val="dk1"/>
                </a:solidFill>
                <a:latin typeface="Gill Sans MT" panose="020B0502020104020203" pitchFamily="34" charset="0"/>
                <a:ea typeface="Gill Sans"/>
                <a:cs typeface="Gill Sans"/>
                <a:sym typeface="Gill Sans"/>
              </a:rPr>
              <a:t>Aloitus, pelisäännöt, </a:t>
            </a:r>
            <a:endParaRPr lang="fi-FI" sz="1111" b="1" dirty="0">
              <a:solidFill>
                <a:schemeClr val="dk1"/>
              </a:solidFill>
              <a:latin typeface="Gill Sans MT" panose="020B0502020104020203" pitchFamily="34" charset="0"/>
              <a:ea typeface="Gill Sans"/>
              <a:cs typeface="Gill Sans"/>
              <a:sym typeface="Gill Sans"/>
            </a:endParaRPr>
          </a:p>
          <a:p>
            <a:pPr marR="0" lvl="0" algn="l" rtl="0">
              <a:lnSpc>
                <a:spcPct val="100000"/>
              </a:lnSpc>
              <a:spcBef>
                <a:spcPts val="0"/>
              </a:spcBef>
              <a:spcAft>
                <a:spcPts val="0"/>
              </a:spcAft>
              <a:buClr>
                <a:srgbClr val="000000"/>
              </a:buClr>
              <a:buSzPts val="900"/>
            </a:pPr>
            <a:r>
              <a:rPr lang="fi-FI" sz="1111" b="1" i="0" u="none" strike="noStrike" cap="none" dirty="0">
                <a:solidFill>
                  <a:schemeClr val="dk1"/>
                </a:solidFill>
                <a:latin typeface="Gill Sans MT" panose="020B0502020104020203" pitchFamily="34" charset="0"/>
                <a:ea typeface="Gill Sans"/>
                <a:cs typeface="Gill Sans"/>
                <a:sym typeface="Gill Sans"/>
              </a:rPr>
              <a:t>	esittelykierros, alustus</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85 	Yhteinen keskustelu (sis. tauko)</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Oivallusten kirjoittaminen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10	Oivallusten kertominen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Kiitos, lopetus</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Yhteensä 120 min</a:t>
            </a:r>
            <a:endParaRPr sz="1111" b="0" i="0" u="none" strike="noStrike" cap="none" dirty="0">
              <a:solidFill>
                <a:schemeClr val="dk1"/>
              </a:solidFill>
              <a:latin typeface="Gill Sans MT" panose="020B0502020104020203" pitchFamily="34" charset="0"/>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a:ea typeface="Gill Sans"/>
              <a:cs typeface="Gill Sans"/>
              <a:sym typeface="Gill Sans"/>
            </a:endParaRPr>
          </a:p>
        </p:txBody>
      </p:sp>
      <p:sp>
        <p:nvSpPr>
          <p:cNvPr id="207" name="Google Shape;207;g61bdd4b2ff_0_6"/>
          <p:cNvSpPr txBox="1"/>
          <p:nvPr/>
        </p:nvSpPr>
        <p:spPr>
          <a:xfrm>
            <a:off x="5025735" y="322118"/>
            <a:ext cx="3780847" cy="4273372"/>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rgbClr val="000000"/>
              </a:buClr>
              <a:buSzPts val="900"/>
              <a:buFont typeface="Arial"/>
              <a:buNone/>
            </a:pPr>
            <a:r>
              <a:rPr lang="fi-FI" sz="1429" b="1" dirty="0">
                <a:solidFill>
                  <a:schemeClr val="dk1"/>
                </a:solidFill>
                <a:latin typeface="Gill Sans MT" panose="020B0502020104020203" pitchFamily="34" charset="0"/>
                <a:sym typeface="Gill Sans"/>
              </a:rPr>
              <a:t>Aloitus </a:t>
            </a:r>
            <a:endParaRPr sz="1429" b="1" dirty="0">
              <a:solidFill>
                <a:schemeClr val="dk1"/>
              </a:solidFill>
              <a:latin typeface="Gill Sans MT" panose="020B0502020104020203" pitchFamily="34" charset="0"/>
              <a:sym typeface="Gill Sans"/>
            </a:endParaRPr>
          </a:p>
          <a:p>
            <a:pPr marL="0" marR="0" lvl="0" indent="0" algn="l" rtl="0">
              <a:lnSpc>
                <a:spcPct val="100000"/>
              </a:lnSpc>
              <a:spcBef>
                <a:spcPts val="0"/>
              </a:spcBef>
              <a:spcAft>
                <a:spcPts val="0"/>
              </a:spcAft>
              <a:buClr>
                <a:srgbClr val="000000"/>
              </a:buClr>
              <a:buSzPts val="600"/>
              <a:buFont typeface="Arial"/>
              <a:buNone/>
            </a:pPr>
            <a:endParaRPr sz="1050" b="0" i="0" u="none" strike="noStrike" cap="none" dirty="0">
              <a:solidFill>
                <a:srgbClr val="000000"/>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600"/>
              </a:spcAft>
              <a:buClr>
                <a:schemeClr val="dk1"/>
              </a:buClr>
              <a:buSzPts val="400"/>
              <a:buFont typeface="Arial"/>
              <a:buNone/>
            </a:pPr>
            <a:r>
              <a:rPr lang="fi-FI" sz="1050" b="0" i="0" u="none" strike="noStrike" cap="none" dirty="0">
                <a:solidFill>
                  <a:srgbClr val="000000"/>
                </a:solidFill>
                <a:latin typeface="Gill Sans MT" panose="020B0502020104020203" pitchFamily="34" charset="0"/>
                <a:ea typeface="Gill Sans"/>
                <a:cs typeface="Gill Sans"/>
                <a:sym typeface="Gill Sans"/>
              </a:rPr>
              <a:t>Tervetuloa mukaan tämän ryhmän Erätauko-keskusteluun. Aiheemme on tänään </a:t>
            </a:r>
            <a:r>
              <a:rPr lang="fi-FI" sz="1050" b="0" i="0" u="none" strike="noStrike" cap="none" dirty="0">
                <a:solidFill>
                  <a:srgbClr val="FF0000"/>
                </a:solidFill>
                <a:latin typeface="Gill Sans MT" panose="020B0502020104020203" pitchFamily="34" charset="0"/>
                <a:ea typeface="Gill Sans"/>
                <a:cs typeface="Gill Sans"/>
                <a:sym typeface="Gill Sans"/>
              </a:rPr>
              <a:t>“xxxx” </a:t>
            </a:r>
            <a:endParaRPr sz="1050" b="0" i="0" u="none" strike="noStrike" cap="none" dirty="0">
              <a:solidFill>
                <a:srgbClr val="000000"/>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600"/>
              </a:spcAft>
              <a:buClr>
                <a:schemeClr val="dk1"/>
              </a:buClr>
              <a:buSzPts val="400"/>
              <a:buFont typeface="Arial"/>
              <a:buNone/>
            </a:pPr>
            <a:r>
              <a:rPr lang="fi-FI" sz="1050" b="0" i="0" u="none" strike="noStrike" cap="none" dirty="0">
                <a:solidFill>
                  <a:srgbClr val="000000"/>
                </a:solidFill>
                <a:latin typeface="Gill Sans MT" panose="020B0502020104020203" pitchFamily="34" charset="0"/>
                <a:ea typeface="Gill Sans"/>
                <a:cs typeface="Gill Sans"/>
                <a:sym typeface="Gill Sans"/>
              </a:rPr>
              <a:t>Minä toimin keskustelun ohjaajana.</a:t>
            </a:r>
            <a:endParaRPr sz="1050" b="0" i="0" u="none" strike="noStrike" cap="none" dirty="0">
              <a:solidFill>
                <a:srgbClr val="000000"/>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600"/>
              </a:spcAft>
              <a:buClr>
                <a:schemeClr val="dk1"/>
              </a:buClr>
              <a:buSzPts val="400"/>
              <a:buFont typeface="Arial"/>
              <a:buNone/>
            </a:pPr>
            <a:r>
              <a:rPr lang="fi-FI" sz="1050" dirty="0">
                <a:latin typeface="Gill Sans MT" panose="020B0502020104020203" pitchFamily="34" charset="0"/>
                <a:ea typeface="Gill Sans"/>
                <a:cs typeface="Gill Sans"/>
                <a:sym typeface="Gill Sans"/>
              </a:rPr>
              <a:t>Tänään puhumme</a:t>
            </a:r>
            <a:r>
              <a:rPr lang="fi-FI" sz="1050" b="0" i="0" u="none" strike="noStrike" cap="none" dirty="0">
                <a:solidFill>
                  <a:srgbClr val="000000"/>
                </a:solidFill>
                <a:latin typeface="Gill Sans MT" panose="020B0502020104020203" pitchFamily="34" charset="0"/>
                <a:ea typeface="Gill Sans"/>
                <a:cs typeface="Gill Sans"/>
                <a:sym typeface="Gill Sans"/>
              </a:rPr>
              <a:t> omasta kokemuksesta. </a:t>
            </a:r>
            <a:r>
              <a:rPr lang="fi-FI" sz="1050" b="0" i="0" u="none" strike="noStrike" cap="none" dirty="0">
                <a:solidFill>
                  <a:schemeClr val="dk1"/>
                </a:solidFill>
                <a:latin typeface="Gill Sans MT" panose="020B0502020104020203" pitchFamily="34" charset="0"/>
                <a:ea typeface="Gill Sans"/>
                <a:cs typeface="Gill Sans"/>
                <a:sym typeface="Gill Sans"/>
              </a:rPr>
              <a:t>Puhutaan enemmän itsestä, kuin muista. Keskustelussa ei ole tarkoitus vakuuttaa, voittaa tai väitellä. </a:t>
            </a:r>
            <a:endParaRPr sz="1050"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600"/>
              </a:spcAft>
              <a:buClr>
                <a:schemeClr val="dk1"/>
              </a:buClr>
              <a:buSzPts val="400"/>
              <a:buFont typeface="Arial"/>
              <a:buNone/>
            </a:pPr>
            <a:r>
              <a:rPr lang="fi-FI" sz="1050" b="0" i="0" u="none" strike="noStrike" cap="none" dirty="0">
                <a:solidFill>
                  <a:schemeClr val="dk1"/>
                </a:solidFill>
                <a:latin typeface="Gill Sans MT" panose="020B0502020104020203" pitchFamily="34" charset="0"/>
                <a:ea typeface="Gill Sans"/>
                <a:cs typeface="Gill Sans"/>
                <a:sym typeface="Gill Sans"/>
              </a:rPr>
              <a:t>Keskustelun aikana ja sen jälkeen voi olla erilaisia näkemyksiä aiheesta, emme pyri yksimielisyyteen. Keskustelun lopuksi pohditaan, mitä olemme oppineet tai oivaltaneet yhteisen keskustelun aikana.</a:t>
            </a:r>
            <a:endParaRPr sz="1050"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600"/>
              </a:spcAft>
              <a:buClr>
                <a:schemeClr val="dk1"/>
              </a:buClr>
              <a:buSzPts val="400"/>
              <a:buFont typeface="Arial"/>
              <a:buNone/>
            </a:pPr>
            <a:r>
              <a:rPr lang="fi-FI" sz="1050" b="0" i="0" u="none" strike="noStrike" cap="none" dirty="0">
                <a:solidFill>
                  <a:srgbClr val="000000"/>
                </a:solidFill>
                <a:latin typeface="Gill Sans MT" panose="020B0502020104020203" pitchFamily="34" charset="0"/>
                <a:ea typeface="Gill Sans"/>
                <a:cs typeface="Gill Sans"/>
                <a:sym typeface="Gill Sans"/>
              </a:rPr>
              <a:t>Keskustelussa ei tarvitse tehdä päätöksiä tai etsiä ratkaisuja, mutta sellaisia voi nousta esiin. Voimme jutella rauhassa ja </a:t>
            </a:r>
            <a:r>
              <a:rPr lang="fi-FI" sz="1050" b="0" i="0" u="none" strike="noStrike" cap="none" dirty="0">
                <a:solidFill>
                  <a:schemeClr val="dk1"/>
                </a:solidFill>
                <a:latin typeface="Gill Sans MT" panose="020B0502020104020203" pitchFamily="34" charset="0"/>
                <a:ea typeface="Gill Sans"/>
                <a:cs typeface="Gill Sans"/>
                <a:sym typeface="Gill Sans"/>
              </a:rPr>
              <a:t>keskustelu käydään luottamuksellisesti.</a:t>
            </a:r>
            <a:endParaRPr sz="1050"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600"/>
              </a:spcAft>
              <a:buClr>
                <a:schemeClr val="dk1"/>
              </a:buClr>
              <a:buSzPts val="400"/>
              <a:buFont typeface="Arial"/>
              <a:buNone/>
            </a:pPr>
            <a:r>
              <a:rPr lang="fi-FI" sz="1050" b="0" i="0" u="none" strike="noStrike" cap="none" dirty="0">
                <a:solidFill>
                  <a:schemeClr val="dk1"/>
                </a:solidFill>
                <a:latin typeface="Gill Sans MT" panose="020B0502020104020203" pitchFamily="34" charset="0"/>
                <a:ea typeface="Gill Sans"/>
                <a:cs typeface="Gill Sans"/>
                <a:sym typeface="Gill Sans"/>
              </a:rPr>
              <a:t>Käydään alkuun lyhyt esittelykierros. Voit esitellä itsesi pelkällä etunimellä ja kertomalla mikä on ensimmäinen kokemuksesi demokratiasta käytännössä? Tämä voi liittyä lapsuudenmuistoon, kouluaikaan tai mihin ikinä.</a:t>
            </a:r>
            <a:endParaRPr sz="1050"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953" b="0" i="0" u="none" strike="noStrike" cap="none" dirty="0">
              <a:solidFill>
                <a:srgbClr val="000000"/>
              </a:solidFill>
              <a:latin typeface="Gill Sans"/>
              <a:ea typeface="Gill Sans"/>
              <a:cs typeface="Gill Sans"/>
              <a:sym typeface="Gill Sans"/>
            </a:endParaRPr>
          </a:p>
          <a:p>
            <a:pPr marL="2177415" marR="0" lvl="0" indent="725805" algn="l" rtl="0">
              <a:lnSpc>
                <a:spcPct val="100000"/>
              </a:lnSpc>
              <a:spcBef>
                <a:spcPts val="0"/>
              </a:spcBef>
              <a:spcAft>
                <a:spcPts val="0"/>
              </a:spcAft>
              <a:buClr>
                <a:schemeClr val="dk1"/>
              </a:buClr>
              <a:buSzPts val="400"/>
              <a:buFont typeface="Arial"/>
              <a:buNone/>
            </a:pPr>
            <a:r>
              <a:rPr lang="fi-FI" sz="1111" b="1" dirty="0">
                <a:latin typeface="Gill Sans MT" panose="020B0502020104020203" pitchFamily="34" charset="0"/>
                <a:ea typeface="Gill Sans"/>
                <a:cs typeface="Gill Sans"/>
                <a:sym typeface="Gill Sans"/>
              </a:rPr>
              <a:t>5</a:t>
            </a:r>
            <a:r>
              <a:rPr lang="fi-FI" sz="1111" b="1" i="0" u="none" strike="noStrike" cap="none" dirty="0">
                <a:solidFill>
                  <a:srgbClr val="000000"/>
                </a:solidFill>
                <a:latin typeface="Gill Sans MT" panose="020B0502020104020203" pitchFamily="34" charset="0"/>
                <a:ea typeface="Gill Sans"/>
                <a:cs typeface="Gill Sans"/>
                <a:sym typeface="Gill Sans"/>
              </a:rPr>
              <a:t> min</a:t>
            </a:r>
            <a:endParaRPr sz="1111" b="1" i="0" u="none" strike="noStrike" cap="none" dirty="0">
              <a:solidFill>
                <a:srgbClr val="00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500"/>
              <a:buFont typeface="Arial"/>
              <a:buNone/>
            </a:pPr>
            <a:endParaRPr sz="1111" b="0" i="0" u="none" strike="noStrike" cap="none" dirty="0">
              <a:solidFill>
                <a:srgbClr val="000000"/>
              </a:solidFill>
              <a:latin typeface="Gill Sans"/>
              <a:ea typeface="Gill Sans"/>
              <a:cs typeface="Gill Sans"/>
              <a:sym typeface="Gill Sans"/>
            </a:endParaRPr>
          </a:p>
        </p:txBody>
      </p:sp>
      <p:cxnSp>
        <p:nvCxnSpPr>
          <p:cNvPr id="208" name="Google Shape;208;g61bdd4b2ff_0_6"/>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36505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g61bdd4b2ff_0_523"/>
          <p:cNvSpPr txBox="1"/>
          <p:nvPr/>
        </p:nvSpPr>
        <p:spPr>
          <a:xfrm>
            <a:off x="493569" y="426027"/>
            <a:ext cx="3761508" cy="3458202"/>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900"/>
              <a:buFont typeface="Arial"/>
              <a:buNone/>
            </a:pPr>
            <a:r>
              <a:rPr lang="fi-FI" sz="1429" b="1" i="0" u="none" strike="noStrike" cap="none" dirty="0">
                <a:solidFill>
                  <a:srgbClr val="000000"/>
                </a:solidFill>
                <a:latin typeface="Gill Sans MT" panose="020B0502020104020203" pitchFamily="34" charset="0"/>
                <a:ea typeface="Gill Sans"/>
                <a:cs typeface="Gill Sans"/>
                <a:sym typeface="Gill Sans"/>
              </a:rPr>
              <a:t>Rakentavan keskustelun pelisäännöt</a:t>
            </a:r>
            <a:endParaRPr sz="1429" b="1" i="0" u="none" strike="noStrike" cap="none" dirty="0">
              <a:solidFill>
                <a:srgbClr val="00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429" b="0" i="0" u="none" strike="noStrike" cap="none" dirty="0">
              <a:solidFill>
                <a:srgbClr val="00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429" b="0" i="0" u="none" strike="noStrike" cap="none" dirty="0">
              <a:solidFill>
                <a:srgbClr val="000000"/>
              </a:solidFill>
              <a:latin typeface="Gill Sans MT" panose="020B0502020104020203" pitchFamily="34" charset="0"/>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1. Kuuntele </a:t>
            </a:r>
            <a:r>
              <a:rPr lang="fi-FI" sz="1111" b="0" i="0" u="none" strike="noStrike" cap="none" dirty="0">
                <a:solidFill>
                  <a:schemeClr val="dk1"/>
                </a:solidFill>
                <a:latin typeface="Gill Sans MT" panose="020B0502020104020203" pitchFamily="34" charset="0"/>
                <a:ea typeface="Gill Sans"/>
                <a:cs typeface="Gill Sans"/>
                <a:sym typeface="Gill Sans"/>
              </a:rPr>
              <a:t>toisia, älä keskeytä tai käynnistä sivukeskusteluja.</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2. Liity</a:t>
            </a:r>
            <a:r>
              <a:rPr lang="fi-FI" sz="1111" b="0" i="0" u="none" strike="noStrike" cap="none" dirty="0">
                <a:solidFill>
                  <a:schemeClr val="dk1"/>
                </a:solidFill>
                <a:latin typeface="Gill Sans MT" panose="020B0502020104020203" pitchFamily="34" charset="0"/>
                <a:ea typeface="Gill Sans"/>
                <a:cs typeface="Gill Sans"/>
                <a:sym typeface="Gill Sans"/>
              </a:rPr>
              <a:t> toisten puheeseen ja käytä arkikieltä.</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3. Kerro </a:t>
            </a:r>
            <a:r>
              <a:rPr lang="fi-FI" sz="1111" b="0" i="0" u="none" strike="noStrike" cap="none" dirty="0">
                <a:solidFill>
                  <a:schemeClr val="dk1"/>
                </a:solidFill>
                <a:latin typeface="Gill Sans MT" panose="020B0502020104020203" pitchFamily="34" charset="0"/>
                <a:ea typeface="Gill Sans"/>
                <a:cs typeface="Gill Sans"/>
                <a:sym typeface="Gill Sans"/>
              </a:rPr>
              <a:t>omasta kokemuksesta.</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4. Puhuttele</a:t>
            </a:r>
            <a:r>
              <a:rPr lang="fi-FI" sz="1111" b="0" i="0" u="none" strike="noStrike" cap="none" dirty="0">
                <a:solidFill>
                  <a:schemeClr val="dk1"/>
                </a:solidFill>
                <a:latin typeface="Gill Sans MT" panose="020B0502020104020203" pitchFamily="34" charset="0"/>
                <a:ea typeface="Gill Sans"/>
                <a:cs typeface="Gill Sans"/>
                <a:sym typeface="Gill Sans"/>
              </a:rPr>
              <a:t> muita suoraan ja kysy heidän näkemyksiään.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262096"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5. Ole läsnä</a:t>
            </a:r>
            <a:r>
              <a:rPr lang="fi-FI" sz="1111" b="0" i="0" u="none" strike="noStrike" cap="none" dirty="0">
                <a:solidFill>
                  <a:schemeClr val="dk1"/>
                </a:solidFill>
                <a:latin typeface="Gill Sans MT" panose="020B0502020104020203" pitchFamily="34" charset="0"/>
                <a:ea typeface="Gill Sans"/>
                <a:cs typeface="Gill Sans"/>
                <a:sym typeface="Gill Sans"/>
              </a:rPr>
              <a:t> ja </a:t>
            </a:r>
            <a:r>
              <a:rPr lang="fi-FI" sz="1111" b="1" i="0" u="none" strike="noStrike" cap="none" dirty="0">
                <a:solidFill>
                  <a:schemeClr val="dk1"/>
                </a:solidFill>
                <a:latin typeface="Gill Sans MT" panose="020B0502020104020203" pitchFamily="34" charset="0"/>
                <a:ea typeface="Gill Sans"/>
                <a:cs typeface="Gill Sans"/>
                <a:sym typeface="Gill Sans"/>
              </a:rPr>
              <a:t>kunnioita</a:t>
            </a:r>
            <a:r>
              <a:rPr lang="fi-FI" sz="1111" b="0" i="0" u="none" strike="noStrike" cap="none" dirty="0">
                <a:solidFill>
                  <a:schemeClr val="dk1"/>
                </a:solidFill>
                <a:latin typeface="Gill Sans MT" panose="020B0502020104020203" pitchFamily="34" charset="0"/>
                <a:ea typeface="Gill Sans"/>
                <a:cs typeface="Gill Sans"/>
                <a:sym typeface="Gill Sans"/>
              </a:rPr>
              <a:t> toisia sekä luottamuksen ilmapiiriä.</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9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40323" marR="0" lvl="0" indent="0" algn="l" rtl="0">
              <a:lnSpc>
                <a:spcPct val="100000"/>
              </a:lnSpc>
              <a:spcBef>
                <a:spcPts val="0"/>
              </a:spcBef>
              <a:spcAft>
                <a:spcPts val="0"/>
              </a:spcAft>
              <a:buClr>
                <a:srgbClr val="000000"/>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6. Etsi ja kokoa</a:t>
            </a:r>
            <a:r>
              <a:rPr lang="fi-FI" sz="1111" b="0" i="0" u="none" strike="noStrike" cap="none" dirty="0">
                <a:solidFill>
                  <a:schemeClr val="dk1"/>
                </a:solidFill>
                <a:latin typeface="Gill Sans MT" panose="020B0502020104020203" pitchFamily="34" charset="0"/>
                <a:ea typeface="Gill Sans"/>
                <a:cs typeface="Gill Sans"/>
                <a:sym typeface="Gill Sans"/>
              </a:rPr>
              <a:t>. Työstä rohkeasti esiin tulevia ristiriitoja ja etsi piiloon jääneitä asioita.</a:t>
            </a:r>
            <a:endParaRPr sz="1111" b="0" i="0" u="none" strike="noStrike" cap="none" dirty="0">
              <a:solidFill>
                <a:schemeClr val="dk1"/>
              </a:solidFill>
              <a:latin typeface="Gill Sans MT" panose="020B0502020104020203" pitchFamily="34" charset="0"/>
              <a:ea typeface="Gill Sans"/>
              <a:cs typeface="Gill Sans"/>
              <a:sym typeface="Gill Sans"/>
            </a:endParaRPr>
          </a:p>
        </p:txBody>
      </p:sp>
      <p:sp>
        <p:nvSpPr>
          <p:cNvPr id="215" name="Google Shape;215;g61bdd4b2ff_0_523"/>
          <p:cNvSpPr txBox="1"/>
          <p:nvPr/>
        </p:nvSpPr>
        <p:spPr>
          <a:xfrm>
            <a:off x="4932431" y="426027"/>
            <a:ext cx="3795610" cy="4494256"/>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Keskustelussa käytetään </a:t>
            </a:r>
            <a:r>
              <a:rPr lang="fi-FI" sz="1111" b="1" i="0" u="none" strike="noStrike" cap="none" dirty="0">
                <a:solidFill>
                  <a:schemeClr val="dk1"/>
                </a:solidFill>
                <a:latin typeface="Gill Sans MT" panose="020B0502020104020203" pitchFamily="34" charset="0"/>
                <a:ea typeface="Gill Sans"/>
                <a:cs typeface="Gill Sans"/>
                <a:sym typeface="Gill Sans"/>
              </a:rPr>
              <a:t>Rakentavan keskustelun pelisääntöjä, </a:t>
            </a:r>
            <a:r>
              <a:rPr lang="fi-FI" sz="1111" b="0" i="0" u="none" strike="noStrike" cap="none" dirty="0">
                <a:solidFill>
                  <a:schemeClr val="dk1"/>
                </a:solidFill>
                <a:latin typeface="Gill Sans MT" panose="020B0502020104020203" pitchFamily="34" charset="0"/>
                <a:ea typeface="Gill Sans"/>
                <a:cs typeface="Gill Sans"/>
                <a:sym typeface="Gill Sans"/>
              </a:rPr>
              <a:t>käydään ne vielä lyhyesti läpi…</a:t>
            </a:r>
            <a:endParaRPr sz="953"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953" b="0" i="0" u="none" strike="noStrike" cap="none" dirty="0">
              <a:solidFill>
                <a:schemeClr val="dk1"/>
              </a:solidFill>
              <a:latin typeface="Gill Sans MT" panose="020B0502020104020203" pitchFamily="34" charset="0"/>
              <a:ea typeface="Gill Sans"/>
              <a:cs typeface="Gill Sans"/>
              <a:sym typeface="Gill Sans"/>
            </a:endParaRPr>
          </a:p>
          <a:p>
            <a:pPr marL="231775" lvl="0"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Ohjaaja kertaa läpi kuusi pelisääntöä, jotka löytyvät vasemmalta. </a:t>
            </a:r>
            <a:endParaRPr sz="1100" i="1" dirty="0">
              <a:solidFill>
                <a:schemeClr val="dk1"/>
              </a:solidFill>
              <a:latin typeface="Gill Sans MT" panose="020B0502020104020203" pitchFamily="34" charset="0"/>
              <a:sym typeface="Gill Sans"/>
            </a:endParaRPr>
          </a:p>
          <a:p>
            <a:pPr marL="0" marR="0" lvl="0" indent="0" algn="just" rtl="0">
              <a:lnSpc>
                <a:spcPct val="100000"/>
              </a:lnSpc>
              <a:spcBef>
                <a:spcPts val="0"/>
              </a:spcBef>
              <a:spcAft>
                <a:spcPts val="0"/>
              </a:spcAft>
              <a:buClr>
                <a:srgbClr val="000000"/>
              </a:buClr>
              <a:buSzPts val="600"/>
              <a:buFont typeface="Arial"/>
              <a:buNone/>
            </a:pPr>
            <a:endParaRPr sz="953" b="0" i="1" u="none" strike="noStrike" cap="none" dirty="0">
              <a:solidFill>
                <a:srgbClr val="FF0000"/>
              </a:solidFill>
              <a:latin typeface="Gill Sans MT" panose="020B0502020104020203" pitchFamily="34" charset="0"/>
              <a:ea typeface="Gill Sans"/>
              <a:cs typeface="Gill Sans"/>
              <a:sym typeface="Gill Sans"/>
            </a:endParaRPr>
          </a:p>
          <a:p>
            <a:pPr marL="0" marR="0" lvl="0" indent="0" rtl="0">
              <a:lnSpc>
                <a:spcPct val="100000"/>
              </a:lnSpc>
              <a:spcBef>
                <a:spcPts val="0"/>
              </a:spcBef>
              <a:spcAft>
                <a:spcPts val="400"/>
              </a:spcAft>
              <a:buClr>
                <a:srgbClr val="000000"/>
              </a:buClr>
              <a:buSzPts val="600"/>
              <a:buFont typeface="Arial"/>
              <a:buNone/>
            </a:pPr>
            <a:r>
              <a:rPr lang="fi-FI" sz="953" b="0" i="1" u="none" strike="noStrike" cap="none" dirty="0">
                <a:solidFill>
                  <a:schemeClr val="dk1"/>
                </a:solidFill>
                <a:latin typeface="Gill Sans MT" panose="020B0502020104020203" pitchFamily="34" charset="0"/>
                <a:ea typeface="Gill Sans"/>
                <a:cs typeface="Gill Sans"/>
                <a:sym typeface="Gill Sans"/>
              </a:rPr>
              <a:t>1</a:t>
            </a:r>
            <a:r>
              <a:rPr lang="fi-FI" sz="1032" b="0" i="1" u="none" strike="noStrike" cap="none" dirty="0">
                <a:solidFill>
                  <a:schemeClr val="dk1"/>
                </a:solidFill>
                <a:latin typeface="Gill Sans MT" panose="020B0502020104020203" pitchFamily="34" charset="0"/>
                <a:ea typeface="Gill Sans"/>
                <a:cs typeface="Gill Sans"/>
                <a:sym typeface="Gill Sans"/>
              </a:rPr>
              <a:t>. </a:t>
            </a:r>
            <a:r>
              <a:rPr lang="fi-FI" sz="1032" b="0" i="1" u="none" strike="noStrike" cap="none" dirty="0">
                <a:solidFill>
                  <a:schemeClr val="dk1"/>
                </a:solidFill>
                <a:highlight>
                  <a:srgbClr val="FFFFFF"/>
                </a:highlight>
                <a:latin typeface="Gill Sans MT" panose="020B0502020104020203" pitchFamily="34" charset="0"/>
                <a:ea typeface="Gill Sans"/>
                <a:cs typeface="Gill Sans"/>
                <a:sym typeface="Gill Sans"/>
              </a:rPr>
              <a:t>Jokaisella täytyy olla mahdollisuus rauhassa kertoa omista näkemyksistään. On tärkeää, että emme keskeytä toisiamme emmekä aloita sivukeskusteluja.</a:t>
            </a:r>
            <a:endParaRPr sz="1032" b="0" i="1" u="none" strike="noStrike" cap="none" dirty="0">
              <a:solidFill>
                <a:schemeClr val="dk1"/>
              </a:solidFill>
              <a:latin typeface="Gill Sans MT" panose="020B0502020104020203" pitchFamily="34" charset="0"/>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MT" panose="020B0502020104020203" pitchFamily="34" charset="0"/>
                <a:ea typeface="Gill Sans"/>
                <a:cs typeface="Gill Sans"/>
                <a:sym typeface="Gill Sans"/>
              </a:rPr>
              <a:t>2. Käytä arkikieltä - vältetään erikoistermejä. </a:t>
            </a:r>
            <a:endParaRPr sz="1032" b="0" i="1" u="none" strike="noStrike" cap="none" dirty="0">
              <a:solidFill>
                <a:schemeClr val="dk1"/>
              </a:solidFill>
              <a:latin typeface="Gill Sans MT" panose="020B0502020104020203" pitchFamily="34" charset="0"/>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MT" panose="020B0502020104020203" pitchFamily="34" charset="0"/>
                <a:ea typeface="Gill Sans"/>
                <a:cs typeface="Gill Sans"/>
                <a:sym typeface="Gill Sans"/>
              </a:rPr>
              <a:t>3. Jaamme omia kokemuksiamme tästä aiheesta. Voit jatkaa toisen kokemuksesta ja kertoa, miten oma kokemuksesi on samanlainen tai erilainen. </a:t>
            </a:r>
            <a:endParaRPr sz="1032" b="0" i="1" u="none" strike="noStrike" cap="none" dirty="0">
              <a:solidFill>
                <a:schemeClr val="dk1"/>
              </a:solidFill>
              <a:latin typeface="Gill Sans MT" panose="020B0502020104020203" pitchFamily="34" charset="0"/>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MT" panose="020B0502020104020203" pitchFamily="34" charset="0"/>
                <a:ea typeface="Gill Sans"/>
                <a:cs typeface="Gill Sans"/>
                <a:sym typeface="Gill Sans"/>
              </a:rPr>
              <a:t>4. Voit puhutella muita suoraan ja kysyä kysymyksiä  heiltä jos haluat </a:t>
            </a:r>
            <a:endParaRPr sz="1032" b="0" i="1" u="none" strike="noStrike" cap="none" dirty="0">
              <a:solidFill>
                <a:schemeClr val="dk1"/>
              </a:solidFill>
              <a:latin typeface="Gill Sans MT" panose="020B0502020104020203" pitchFamily="34" charset="0"/>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MT" panose="020B0502020104020203" pitchFamily="34" charset="0"/>
                <a:ea typeface="Gill Sans"/>
                <a:cs typeface="Gill Sans"/>
                <a:sym typeface="Gill Sans"/>
              </a:rPr>
              <a:t>5. Ei katsota keskustelun aikana somea tai muuta, vaan keskitytään tähän hetkeen. Keskustelemme tänään myös luottamuksellisesti. Voit mielellään kertoa, että olet ollut mukana tässä keskustelussa, mutta siteeraa toisia vain heidän luvallaan.</a:t>
            </a:r>
            <a:endParaRPr sz="1032" b="0" i="1" u="none" strike="noStrike" cap="none" dirty="0">
              <a:solidFill>
                <a:schemeClr val="dk1"/>
              </a:solidFill>
              <a:latin typeface="Gill Sans MT" panose="020B0502020104020203" pitchFamily="34" charset="0"/>
              <a:ea typeface="Gill Sans"/>
              <a:cs typeface="Gill Sans"/>
              <a:sym typeface="Gill Sans"/>
            </a:endParaRPr>
          </a:p>
          <a:p>
            <a:pPr marL="0" marR="0" lvl="0" indent="0" rtl="0">
              <a:lnSpc>
                <a:spcPct val="100000"/>
              </a:lnSpc>
              <a:spcBef>
                <a:spcPts val="0"/>
              </a:spcBef>
              <a:spcAft>
                <a:spcPts val="400"/>
              </a:spcAft>
              <a:buClr>
                <a:srgbClr val="000000"/>
              </a:buClr>
              <a:buSzPts val="650"/>
              <a:buFont typeface="Arial"/>
              <a:buNone/>
            </a:pPr>
            <a:r>
              <a:rPr lang="fi-FI" sz="1032" b="0" i="1" u="none" strike="noStrike" cap="none" dirty="0">
                <a:solidFill>
                  <a:schemeClr val="dk1"/>
                </a:solidFill>
                <a:latin typeface="Gill Sans MT" panose="020B0502020104020203" pitchFamily="34" charset="0"/>
                <a:ea typeface="Gill Sans"/>
                <a:cs typeface="Gill Sans"/>
                <a:sym typeface="Gill Sans"/>
              </a:rPr>
              <a:t>6. Älä jätä sanomatta jotain, mikä mahdollisesti poikkeaa jo aikaisemmin käydystä keskustelusta. Tämä rikastuttaa keskustelua ja auttaa meitä ymmärtämään päivän teemaa paremmin. </a:t>
            </a:r>
            <a:endParaRPr sz="953" b="0" i="1" u="none" strike="noStrike" cap="none" dirty="0">
              <a:solidFill>
                <a:srgbClr val="000000"/>
              </a:solidFill>
              <a:latin typeface="Gill Sans MT" panose="020B0502020104020203" pitchFamily="34" charset="0"/>
              <a:ea typeface="Gill Sans"/>
              <a:cs typeface="Gill Sans"/>
              <a:sym typeface="Gill Sans"/>
            </a:endParaRPr>
          </a:p>
          <a:p>
            <a:pPr marL="0" marR="0" lvl="0" indent="0" algn="just" rtl="0">
              <a:lnSpc>
                <a:spcPct val="115000"/>
              </a:lnSpc>
              <a:spcBef>
                <a:spcPts val="0"/>
              </a:spcBef>
              <a:spcAft>
                <a:spcPts val="0"/>
              </a:spcAft>
              <a:buClr>
                <a:srgbClr val="000000"/>
              </a:buClr>
              <a:buSzPts val="700"/>
              <a:buFont typeface="Arial"/>
              <a:buNone/>
            </a:pPr>
            <a:r>
              <a:rPr lang="fi-FI" sz="1111" dirty="0">
                <a:solidFill>
                  <a:schemeClr val="dk1"/>
                </a:solidFill>
                <a:latin typeface="Gill Sans MT" panose="020B0502020104020203" pitchFamily="34" charset="0"/>
                <a:sym typeface="Gill Sans"/>
              </a:rPr>
              <a:t>Sitoudummeko yhdessä näihin pelisääntöihin? </a:t>
            </a:r>
            <a:endParaRPr sz="1111" dirty="0">
              <a:solidFill>
                <a:schemeClr val="dk1"/>
              </a:solidFill>
              <a:latin typeface="Gill Sans MT" panose="020B0502020104020203" pitchFamily="34" charset="0"/>
              <a:sym typeface="Gill Sans"/>
            </a:endParaRPr>
          </a:p>
          <a:p>
            <a:pPr marL="0" marR="0" lvl="0" indent="0" algn="just" rtl="0">
              <a:lnSpc>
                <a:spcPct val="115000"/>
              </a:lnSpc>
              <a:spcBef>
                <a:spcPts val="0"/>
              </a:spcBef>
              <a:spcAft>
                <a:spcPts val="0"/>
              </a:spcAft>
              <a:buClr>
                <a:srgbClr val="000000"/>
              </a:buClr>
              <a:buSzPts val="900"/>
              <a:buFont typeface="Arial"/>
              <a:buNone/>
            </a:pPr>
            <a:r>
              <a:rPr lang="fi-FI" sz="1111" dirty="0">
                <a:solidFill>
                  <a:schemeClr val="dk1"/>
                </a:solidFill>
                <a:latin typeface="Gill Sans MT" panose="020B0502020104020203" pitchFamily="34" charset="0"/>
                <a:sym typeface="Gill Sans"/>
              </a:rPr>
              <a:t>Hyvä, jatketaan!</a:t>
            </a:r>
            <a:endParaRPr sz="1111" dirty="0">
              <a:solidFill>
                <a:schemeClr val="dk1"/>
              </a:solidFill>
              <a:latin typeface="Gill Sans MT" panose="020B0502020104020203" pitchFamily="34" charset="0"/>
              <a:sym typeface="Gill Sans"/>
            </a:endParaRPr>
          </a:p>
          <a:p>
            <a:pPr marL="2177415" marR="0" lvl="0" indent="725805" algn="just" rtl="0">
              <a:lnSpc>
                <a:spcPct val="115000"/>
              </a:lnSpc>
              <a:spcBef>
                <a:spcPts val="0"/>
              </a:spcBef>
              <a:spcAft>
                <a:spcPts val="0"/>
              </a:spcAft>
              <a:buClr>
                <a:srgbClr val="000000"/>
              </a:buClr>
              <a:buSzPts val="900"/>
              <a:buFont typeface="Arial"/>
              <a:buNone/>
            </a:pPr>
            <a:r>
              <a:rPr lang="fi-FI" sz="794" b="1" i="0" u="none" strike="noStrike" cap="none" dirty="0">
                <a:solidFill>
                  <a:schemeClr val="dk1"/>
                </a:solidFill>
                <a:latin typeface="Gill Sans"/>
                <a:ea typeface="Gill Sans"/>
                <a:cs typeface="Gill Sans"/>
                <a:sym typeface="Gill Sans"/>
              </a:rPr>
              <a:t>5 min</a:t>
            </a:r>
            <a:endParaRPr sz="794" b="1"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900"/>
              <a:buFont typeface="Arial"/>
              <a:buNone/>
            </a:pPr>
            <a:endParaRPr sz="794" b="1"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endParaRPr sz="794"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262096" marR="0" lvl="0" indent="0" algn="just" rtl="0">
              <a:lnSpc>
                <a:spcPct val="100000"/>
              </a:lnSpc>
              <a:spcBef>
                <a:spcPts val="0"/>
              </a:spcBef>
              <a:spcAft>
                <a:spcPts val="0"/>
              </a:spcAft>
              <a:buClr>
                <a:srgbClr val="000000"/>
              </a:buClr>
              <a:buSzPts val="900"/>
              <a:buFont typeface="Arial"/>
              <a:buNone/>
            </a:pPr>
            <a:endParaRPr sz="1111" b="0" i="1" u="none" strike="noStrike" cap="none" dirty="0">
              <a:solidFill>
                <a:schemeClr val="dk1"/>
              </a:solidFill>
              <a:latin typeface="Gill Sans"/>
              <a:ea typeface="Gill Sans"/>
              <a:cs typeface="Gill Sans"/>
              <a:sym typeface="Gill Sans"/>
            </a:endParaRPr>
          </a:p>
        </p:txBody>
      </p:sp>
      <p:pic>
        <p:nvPicPr>
          <p:cNvPr id="216" name="Google Shape;216;g61bdd4b2ff_0_523"/>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17" name="Google Shape;217;g61bdd4b2ff_0_523"/>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127515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8c8c0b4e5f_0_0"/>
          <p:cNvSpPr txBox="1"/>
          <p:nvPr/>
        </p:nvSpPr>
        <p:spPr>
          <a:xfrm>
            <a:off x="604119" y="462396"/>
            <a:ext cx="3765256" cy="3822380"/>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400"/>
              <a:buFont typeface="Arial"/>
              <a:buNone/>
            </a:pPr>
            <a:r>
              <a:rPr lang="fi-FI" sz="1429" b="1" dirty="0">
                <a:solidFill>
                  <a:schemeClr val="dk1"/>
                </a:solidFill>
                <a:latin typeface="Gill Sans MT" panose="020B0502020104020203" pitchFamily="34" charset="0"/>
                <a:ea typeface="Gill Sans"/>
                <a:cs typeface="Gill Sans"/>
                <a:sym typeface="Gill Sans"/>
              </a:rPr>
              <a:t>Luottamushenkilöiden dialogit</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Min	Osio			Klo</a:t>
            </a: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15 	Aloitus, pelisäännöt, esittelykierros, alustus</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MT" panose="020B0502020104020203" pitchFamily="34" charset="0"/>
                <a:ea typeface="Gill Sans"/>
                <a:cs typeface="Gill Sans"/>
                <a:sym typeface="Gill Sans"/>
              </a:rPr>
              <a:t>85 	Yhteinen keskustelu (sis. tauko)</a:t>
            </a:r>
            <a:endParaRPr sz="111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Oivallusten kirjoittaminen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10	Oivallusten kertominen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Kiitos, lopetus</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p:txBody>
      </p:sp>
      <p:sp>
        <p:nvSpPr>
          <p:cNvPr id="224" name="Google Shape;224;g8c8c0b4e5f_0_0"/>
          <p:cNvSpPr txBox="1"/>
          <p:nvPr/>
        </p:nvSpPr>
        <p:spPr>
          <a:xfrm>
            <a:off x="4976779" y="462396"/>
            <a:ext cx="3907526" cy="4155580"/>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chemeClr val="dk1"/>
              </a:buClr>
              <a:buSzPts val="400"/>
              <a:buFont typeface="Arial"/>
              <a:buNone/>
            </a:pPr>
            <a:r>
              <a:rPr lang="fi-FI" sz="1429" b="1" dirty="0">
                <a:solidFill>
                  <a:schemeClr val="dk1"/>
                </a:solidFill>
                <a:latin typeface="Gill Sans"/>
                <a:sym typeface="Gill Sans"/>
              </a:rPr>
              <a:t>Keskustelun alustus</a:t>
            </a:r>
            <a:endParaRPr sz="1429" b="1" dirty="0">
              <a:solidFill>
                <a:schemeClr val="dk1"/>
              </a:solidFill>
              <a:latin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1" i="0" u="none" strike="noStrike" cap="none" dirty="0">
              <a:solidFill>
                <a:srgbClr val="00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ctr" rtl="0">
              <a:lnSpc>
                <a:spcPct val="100000"/>
              </a:lnSpc>
              <a:spcBef>
                <a:spcPts val="0"/>
              </a:spcBef>
              <a:spcAft>
                <a:spcPts val="0"/>
              </a:spcAft>
              <a:buClr>
                <a:srgbClr val="000000"/>
              </a:buClr>
              <a:buSzPts val="700"/>
              <a:buFont typeface="Arial"/>
              <a:buNone/>
            </a:pPr>
            <a:r>
              <a:rPr lang="fi-FI" sz="1111" b="0" i="0" u="none" strike="noStrike" cap="none" dirty="0">
                <a:solidFill>
                  <a:srgbClr val="FF0000"/>
                </a:solidFill>
                <a:latin typeface="Gill Sans MT" panose="020B0502020104020203" pitchFamily="34" charset="0"/>
                <a:ea typeface="Gill Sans"/>
                <a:cs typeface="Gill Sans"/>
                <a:sym typeface="Gill Sans"/>
              </a:rPr>
              <a:t>Alustusvideo </a:t>
            </a:r>
            <a:r>
              <a:rPr lang="fi-FI" sz="1111" b="1" i="0" u="none" strike="noStrike" cap="none" dirty="0">
                <a:solidFill>
                  <a:srgbClr val="FF0000"/>
                </a:solidFill>
                <a:latin typeface="Gill Sans MT" panose="020B0502020104020203" pitchFamily="34" charset="0"/>
                <a:ea typeface="Gill Sans"/>
                <a:cs typeface="Gill Sans"/>
                <a:sym typeface="Gill Sans"/>
              </a:rPr>
              <a:t>TAI</a:t>
            </a:r>
            <a:r>
              <a:rPr lang="fi-FI" sz="1111" b="0" i="0" u="none" strike="noStrike" cap="none" dirty="0">
                <a:solidFill>
                  <a:srgbClr val="FF0000"/>
                </a:solidFill>
                <a:latin typeface="Gill Sans MT" panose="020B0502020104020203" pitchFamily="34" charset="0"/>
                <a:ea typeface="Gill Sans"/>
                <a:cs typeface="Gill Sans"/>
                <a:sym typeface="Gill Sans"/>
              </a:rPr>
              <a:t> Ajankohtainen uutinen, artikkeli, </a:t>
            </a:r>
            <a:br>
              <a:rPr lang="fi-FI" sz="1111" b="0" i="0" u="none" strike="noStrike" cap="none" dirty="0">
                <a:solidFill>
                  <a:srgbClr val="FF0000"/>
                </a:solidFill>
                <a:latin typeface="Gill Sans MT" panose="020B0502020104020203" pitchFamily="34" charset="0"/>
                <a:ea typeface="Gill Sans"/>
                <a:cs typeface="Gill Sans"/>
                <a:sym typeface="Gill Sans"/>
              </a:rPr>
            </a:br>
            <a:r>
              <a:rPr lang="fi-FI" sz="1111" b="0" i="0" u="none" strike="noStrike" cap="none" dirty="0">
                <a:solidFill>
                  <a:srgbClr val="FF0000"/>
                </a:solidFill>
                <a:latin typeface="Gill Sans MT" panose="020B0502020104020203" pitchFamily="34" charset="0"/>
                <a:ea typeface="Gill Sans"/>
                <a:cs typeface="Gill Sans"/>
                <a:sym typeface="Gill Sans"/>
              </a:rPr>
              <a:t>tilannekuva, kokemus tai tutkimus </a:t>
            </a: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ctr"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ctr" rtl="0">
              <a:lnSpc>
                <a:spcPct val="100000"/>
              </a:lnSpc>
              <a:spcBef>
                <a:spcPts val="0"/>
              </a:spcBef>
              <a:spcAft>
                <a:spcPts val="0"/>
              </a:spcAft>
              <a:buClr>
                <a:srgbClr val="000000"/>
              </a:buClr>
              <a:buSzPts val="700"/>
              <a:buFont typeface="Arial"/>
              <a:buNone/>
            </a:pPr>
            <a:r>
              <a:rPr lang="fi-FI" sz="1111" b="0" i="1" u="none" strike="noStrike" cap="none" dirty="0">
                <a:solidFill>
                  <a:srgbClr val="FF0000"/>
                </a:solidFill>
                <a:latin typeface="Gill Sans MT" panose="020B0502020104020203" pitchFamily="34" charset="0"/>
                <a:ea typeface="Gill Sans"/>
                <a:cs typeface="Gill Sans"/>
                <a:sym typeface="Gill Sans"/>
              </a:rPr>
              <a:t>Tähän linkki alustusvideoon</a:t>
            </a:r>
            <a:endParaRPr sz="1111" b="0" i="1"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rgbClr val="FF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rgbClr val="000000"/>
                </a:solidFill>
                <a:latin typeface="Gill Sans"/>
                <a:ea typeface="Gill Sans"/>
                <a:cs typeface="Gill Sans"/>
                <a:sym typeface="Gill Sans"/>
              </a:rPr>
              <a:t>	</a:t>
            </a: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rgbClr val="000000"/>
                </a:solidFill>
                <a:latin typeface="Gill Sans"/>
                <a:ea typeface="Gill Sans"/>
                <a:cs typeface="Gill Sans"/>
                <a:sym typeface="Gill Sans"/>
              </a:rPr>
              <a:t>		</a:t>
            </a: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2177415" marR="0" lvl="0" indent="725805"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2177415" marR="0" lvl="0" indent="725805"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2177415" marR="0" lvl="0" indent="725805"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2177415" marR="0" lvl="0" indent="725805"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2177415" marR="0" lvl="0" indent="725805"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2177415" marR="0" lvl="0" indent="725805" algn="l" rtl="0">
              <a:lnSpc>
                <a:spcPct val="115000"/>
              </a:lnSpc>
              <a:spcBef>
                <a:spcPts val="0"/>
              </a:spcBef>
              <a:spcAft>
                <a:spcPts val="0"/>
              </a:spcAft>
              <a:buClr>
                <a:srgbClr val="000000"/>
              </a:buClr>
              <a:buSzPts val="700"/>
              <a:buFont typeface="Arial"/>
              <a:buNone/>
            </a:pPr>
            <a:r>
              <a:rPr lang="fi-FI" sz="1111" b="1" i="0" u="none" strike="noStrike" cap="none" dirty="0">
                <a:solidFill>
                  <a:srgbClr val="000000"/>
                </a:solidFill>
                <a:latin typeface="Gill Sans"/>
                <a:ea typeface="Gill Sans"/>
                <a:cs typeface="Gill Sans"/>
                <a:sym typeface="Gill Sans"/>
              </a:rPr>
              <a:t>5 min</a:t>
            </a: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953" b="0" i="0" u="none" strike="noStrike" cap="none" dirty="0">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500"/>
              <a:buFont typeface="Arial"/>
              <a:buNone/>
            </a:pPr>
            <a:endParaRPr sz="794" b="0" i="0" u="none" strike="noStrike" cap="none" dirty="0">
              <a:solidFill>
                <a:srgbClr val="000000"/>
              </a:solidFill>
              <a:latin typeface="Calibri"/>
              <a:ea typeface="Calibri"/>
              <a:cs typeface="Calibri"/>
              <a:sym typeface="Calibri"/>
            </a:endParaRPr>
          </a:p>
        </p:txBody>
      </p:sp>
      <p:pic>
        <p:nvPicPr>
          <p:cNvPr id="225" name="Google Shape;225;g8c8c0b4e5f_0_0"/>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26" name="Google Shape;226;g8c8c0b4e5f_0_0"/>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123504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3" name="Google Shape;233;g12445fd9bea_0_8"/>
          <p:cNvSpPr txBox="1"/>
          <p:nvPr/>
        </p:nvSpPr>
        <p:spPr>
          <a:xfrm>
            <a:off x="4976779" y="462396"/>
            <a:ext cx="3907526" cy="4155580"/>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15000"/>
              </a:lnSpc>
              <a:spcBef>
                <a:spcPts val="0"/>
              </a:spcBef>
              <a:spcAft>
                <a:spcPts val="0"/>
              </a:spcAft>
              <a:buClr>
                <a:srgbClr val="000000"/>
              </a:buClr>
              <a:buSzPts val="700"/>
              <a:buFont typeface="Arial"/>
              <a:buNone/>
            </a:pPr>
            <a:r>
              <a:rPr lang="fi-FI" sz="1429" b="1" i="0" u="none" strike="noStrike" cap="none" dirty="0">
                <a:solidFill>
                  <a:schemeClr val="dk1"/>
                </a:solidFill>
                <a:latin typeface="Gill Sans MT" panose="020B0502020104020203" pitchFamily="34" charset="0"/>
                <a:ea typeface="Gill Sans"/>
                <a:cs typeface="Gill Sans"/>
                <a:sym typeface="Gill Sans"/>
              </a:rPr>
              <a:t>Keskustelun aloitus</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Ota nyt hetki aikaa itsellesi. Kirjaa koneelle tai paperille, mitä kokemuksia tai ajatuksia alustus sinussa herätti.</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1" i="1" u="none" strike="noStrike" cap="none" dirty="0">
                <a:solidFill>
                  <a:schemeClr val="dk1"/>
                </a:solidFill>
                <a:latin typeface="Gill Sans MT" panose="020B0502020104020203" pitchFamily="34" charset="0"/>
                <a:ea typeface="Gill Sans"/>
                <a:cs typeface="Gill Sans"/>
                <a:sym typeface="Gill Sans"/>
              </a:rPr>
              <a:t>TAI VAIHTOEHTOISESTI PARIPORINA:</a:t>
            </a:r>
            <a:endParaRPr sz="1111" b="1" i="1"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Keskustele parisi kanssa mitä kokemuksia tai ajatuksia alustus sinussa herätti. </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Tähän on aikaa noin viisi minuuttia. Voitte aloittaa…</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 Nyt on aika lopettaa.</a:t>
            </a:r>
            <a:r>
              <a:rPr lang="fi-FI" sz="1429" b="0" i="0" u="none" strike="noStrike" cap="none" dirty="0">
                <a:solidFill>
                  <a:schemeClr val="dk1"/>
                </a:solidFill>
                <a:latin typeface="Gill Sans"/>
                <a:ea typeface="Gill Sans"/>
                <a:cs typeface="Gill Sans"/>
                <a:sym typeface="Gill Sans"/>
              </a:rPr>
              <a:t>	</a:t>
            </a:r>
            <a:r>
              <a:rPr lang="fi-FI" sz="1429" b="1" i="0" u="none" strike="noStrike" cap="none" dirty="0">
                <a:solidFill>
                  <a:schemeClr val="dk1"/>
                </a:solidFill>
                <a:latin typeface="Gill Sans"/>
                <a:ea typeface="Gill Sans"/>
                <a:cs typeface="Gill Sans"/>
                <a:sym typeface="Gill Sans"/>
              </a:rPr>
              <a:t>	</a:t>
            </a:r>
            <a:endParaRPr sz="1429" b="1" i="0" u="none" strike="noStrike" cap="none" dirty="0">
              <a:solidFill>
                <a:schemeClr val="dk1"/>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endParaRPr sz="1111" b="1" i="0" u="none" strike="noStrike" cap="none" dirty="0">
              <a:solidFill>
                <a:srgbClr val="000000"/>
              </a:solidFill>
              <a:latin typeface="Gill Sans"/>
              <a:ea typeface="Gill Sans"/>
              <a:cs typeface="Gill Sans"/>
              <a:sym typeface="Gill Sans"/>
            </a:endParaRPr>
          </a:p>
          <a:p>
            <a:pPr marL="2903220" marR="0" lvl="0" indent="0" algn="l" rtl="0">
              <a:lnSpc>
                <a:spcPct val="115000"/>
              </a:lnSpc>
              <a:spcBef>
                <a:spcPts val="0"/>
              </a:spcBef>
              <a:spcAft>
                <a:spcPts val="0"/>
              </a:spcAft>
              <a:buClr>
                <a:srgbClr val="000000"/>
              </a:buClr>
              <a:buSzPts val="700"/>
              <a:buFont typeface="Arial"/>
              <a:buNone/>
            </a:pPr>
            <a:r>
              <a:rPr lang="fi-FI" sz="1111" b="1" i="0" u="none" strike="noStrike" cap="none" dirty="0">
                <a:solidFill>
                  <a:srgbClr val="000000"/>
                </a:solidFill>
                <a:latin typeface="Gill Sans"/>
                <a:ea typeface="Gill Sans"/>
                <a:cs typeface="Gill Sans"/>
                <a:sym typeface="Gill Sans"/>
              </a:rPr>
              <a:t>5 min</a:t>
            </a:r>
            <a:endParaRPr sz="1111" b="1"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953" b="0" i="0" u="none" strike="noStrike" cap="none" dirty="0">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500"/>
              <a:buFont typeface="Arial"/>
              <a:buNone/>
            </a:pPr>
            <a:endParaRPr sz="794" b="0" i="0" u="none" strike="noStrike" cap="none" dirty="0">
              <a:solidFill>
                <a:srgbClr val="000000"/>
              </a:solidFill>
              <a:latin typeface="Calibri"/>
              <a:ea typeface="Calibri"/>
              <a:cs typeface="Calibri"/>
              <a:sym typeface="Calibri"/>
            </a:endParaRPr>
          </a:p>
        </p:txBody>
      </p:sp>
      <p:pic>
        <p:nvPicPr>
          <p:cNvPr id="234" name="Google Shape;234;g12445fd9bea_0_8"/>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35" name="Google Shape;235;g12445fd9bea_0_8"/>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
        <p:nvSpPr>
          <p:cNvPr id="2" name="Google Shape;223;g8c8c0b4e5f_0_0">
            <a:extLst>
              <a:ext uri="{FF2B5EF4-FFF2-40B4-BE49-F238E27FC236}">
                <a16:creationId xmlns:a16="http://schemas.microsoft.com/office/drawing/2014/main" id="{6B050066-DEE5-8E8E-5DD0-B47EBD6B814E}"/>
              </a:ext>
            </a:extLst>
          </p:cNvPr>
          <p:cNvSpPr txBox="1"/>
          <p:nvPr/>
        </p:nvSpPr>
        <p:spPr>
          <a:xfrm>
            <a:off x="604119" y="462396"/>
            <a:ext cx="3765256" cy="3822380"/>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400"/>
              <a:buFont typeface="Arial"/>
              <a:buNone/>
            </a:pPr>
            <a:r>
              <a:rPr lang="fi-FI" sz="1429" b="1" dirty="0">
                <a:solidFill>
                  <a:schemeClr val="dk1"/>
                </a:solidFill>
                <a:latin typeface="Gill Sans MT" panose="020B0502020104020203" pitchFamily="34" charset="0"/>
                <a:ea typeface="Gill Sans"/>
                <a:cs typeface="Gill Sans"/>
                <a:sym typeface="Gill Sans"/>
              </a:rPr>
              <a:t>Luottamushenkilöiden dialogit</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Min	Osio			Klo</a:t>
            </a: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i="0" u="none" strike="noStrike" cap="none" dirty="0">
                <a:solidFill>
                  <a:schemeClr val="dk1"/>
                </a:solidFill>
                <a:latin typeface="Gill Sans MT" panose="020B0502020104020203" pitchFamily="34" charset="0"/>
                <a:ea typeface="Gill Sans"/>
                <a:cs typeface="Gill Sans"/>
                <a:sym typeface="Gill Sans"/>
              </a:rPr>
              <a:t>15 	Aloitus, pelisäännöt, esittelykierros, alustus</a:t>
            </a:r>
            <a:endParaRPr sz="111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85 	Yhteinen keskustelu (sis. tauko)</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Oivallusten kirjoittaminen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10	Oivallusten kertominen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Kiitos, lopetus</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a:ea typeface="Gill Sans"/>
              <a:cs typeface="Gill Sans"/>
              <a:sym typeface="Gill Sans"/>
            </a:endParaRPr>
          </a:p>
        </p:txBody>
      </p:sp>
    </p:spTree>
    <p:extLst>
      <p:ext uri="{BB962C8B-B14F-4D97-AF65-F5344CB8AC3E}">
        <p14:creationId xmlns:p14="http://schemas.microsoft.com/office/powerpoint/2010/main" val="336320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8c8c0b4e5f_0_18"/>
          <p:cNvSpPr txBox="1"/>
          <p:nvPr/>
        </p:nvSpPr>
        <p:spPr>
          <a:xfrm>
            <a:off x="605566" y="456375"/>
            <a:ext cx="3407774" cy="3903002"/>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dk1"/>
              </a:buClr>
              <a:buSzPts val="400"/>
              <a:buFont typeface="Arial"/>
              <a:buNone/>
            </a:pPr>
            <a:r>
              <a:rPr lang="fi-FI" sz="1429" b="1" dirty="0">
                <a:solidFill>
                  <a:schemeClr val="dk1"/>
                </a:solidFill>
                <a:latin typeface="Gill Sans MT" panose="020B0502020104020203" pitchFamily="34" charset="0"/>
                <a:ea typeface="Gill Sans"/>
                <a:cs typeface="Gill Sans"/>
                <a:sym typeface="Gill Sans"/>
              </a:rPr>
              <a:t>Luottamushenkilöiden dialogit</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429"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Min	Osio			Klo</a:t>
            </a: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15 	Aloitus, pelisäännöt, esittelykierros, alustus</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85 	Yhteinen keskustelu (sis. tauko)</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Oivallusten kirjoittaminen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10	Oivallusten kertominen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5	Kiitos, lopetus</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rgbClr val="FF0000"/>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600"/>
              <a:buFont typeface="Arial"/>
              <a:buNone/>
            </a:pPr>
            <a:endParaRPr sz="1100" b="1" i="1" u="none" strike="noStrike" cap="none" dirty="0">
              <a:solidFill>
                <a:schemeClr val="dk1"/>
              </a:solidFill>
              <a:latin typeface="Gill Sans MT" panose="020B0502020104020203" pitchFamily="34" charset="0"/>
              <a:ea typeface="Gill Sans"/>
              <a:cs typeface="Gill Sans"/>
              <a:sym typeface="Gill Sans"/>
            </a:endParaRPr>
          </a:p>
          <a:p>
            <a:pPr marL="269875" marR="0" lvl="0" indent="-209550" algn="l" rtl="0">
              <a:lnSpc>
                <a:spcPct val="115000"/>
              </a:lnSpc>
              <a:spcBef>
                <a:spcPts val="0"/>
              </a:spcBef>
              <a:spcAft>
                <a:spcPts val="0"/>
              </a:spcAft>
              <a:buClr>
                <a:schemeClr val="dk1"/>
              </a:buClr>
              <a:buSzPts val="600"/>
            </a:pPr>
            <a:r>
              <a:rPr lang="fi-FI" sz="900" b="0" i="1" u="none" strike="noStrike" cap="none" dirty="0">
                <a:solidFill>
                  <a:schemeClr val="dk1"/>
                </a:solidFill>
                <a:latin typeface="Gill Sans MT" panose="020B0502020104020203" pitchFamily="34" charset="0"/>
                <a:ea typeface="Gill Sans"/>
                <a:cs typeface="Gill Sans"/>
                <a:sym typeface="Wingdings" panose="05000000000000000000" pitchFamily="2" charset="2"/>
              </a:rPr>
              <a:t></a:t>
            </a:r>
            <a:r>
              <a:rPr lang="fi-FI" sz="1100" b="0" i="1" u="none" strike="noStrike" cap="none" dirty="0">
                <a:solidFill>
                  <a:schemeClr val="dk1"/>
                </a:solidFill>
                <a:latin typeface="Gill Sans MT" panose="020B0502020104020203" pitchFamily="34" charset="0"/>
                <a:ea typeface="Gill Sans"/>
                <a:cs typeface="Gill Sans"/>
                <a:sym typeface="Wingdings" panose="05000000000000000000" pitchFamily="2" charset="2"/>
              </a:rPr>
              <a:t> 	</a:t>
            </a:r>
            <a:r>
              <a:rPr lang="fi-FI" sz="1100" b="0" i="1" u="none" strike="noStrike" cap="none" dirty="0">
                <a:solidFill>
                  <a:schemeClr val="dk1"/>
                </a:solidFill>
                <a:latin typeface="Gill Sans MT" panose="020B0502020104020203" pitchFamily="34" charset="0"/>
                <a:ea typeface="Gill Sans"/>
                <a:cs typeface="Gill Sans"/>
                <a:sym typeface="Gill Sans"/>
              </a:rPr>
              <a:t>Kirjoita itsellesi osallistujien nimet ylös ja merkkaa nimen kohdalle viiva aina, kun henkilö on käyttänyt puheenvuoron. Näin pidät yksinkertaista tilastoa siitä, ketkä kaikki käyttävät puheenvuoroja ja miten monta.</a:t>
            </a:r>
            <a:endParaRPr sz="1100" b="0" i="1"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0" i="0" u="none" strike="noStrike" cap="none" dirty="0">
              <a:solidFill>
                <a:schemeClr val="dk1"/>
              </a:solidFill>
              <a:latin typeface="Gill Sans"/>
              <a:ea typeface="Gill Sans"/>
              <a:cs typeface="Gill Sans"/>
              <a:sym typeface="Gill Sans"/>
            </a:endParaRPr>
          </a:p>
        </p:txBody>
      </p:sp>
      <p:sp>
        <p:nvSpPr>
          <p:cNvPr id="242" name="Google Shape;242;g8c8c0b4e5f_0_18"/>
          <p:cNvSpPr txBox="1"/>
          <p:nvPr/>
        </p:nvSpPr>
        <p:spPr>
          <a:xfrm>
            <a:off x="4993867" y="456374"/>
            <a:ext cx="3909907" cy="4687126"/>
          </a:xfrm>
          <a:prstGeom prst="rect">
            <a:avLst/>
          </a:prstGeom>
          <a:noFill/>
          <a:ln>
            <a:noFill/>
          </a:ln>
        </p:spPr>
        <p:txBody>
          <a:bodyPr spcFirstLastPara="1" wrap="square" lIns="51513" tIns="51513" rIns="51513" bIns="5151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223" b="0" i="0" u="none" strike="noStrike" cap="none">
                <a:solidFill>
                  <a:srgbClr val="000000"/>
                </a:solidFill>
                <a:latin typeface="Arial"/>
                <a:ea typeface="Arial"/>
                <a:cs typeface="Arial"/>
                <a:sym typeface="Arial"/>
              </a:defRPr>
            </a:lvl9pPr>
          </a:lstStyle>
          <a:p>
            <a:pPr marL="0" marR="0" lvl="0" indent="0" rtl="0">
              <a:lnSpc>
                <a:spcPct val="100000"/>
              </a:lnSpc>
              <a:spcBef>
                <a:spcPts val="0"/>
              </a:spcBef>
              <a:spcAft>
                <a:spcPts val="0"/>
              </a:spcAft>
              <a:buClr>
                <a:schemeClr val="dk1"/>
              </a:buClr>
              <a:buSzPts val="900"/>
              <a:buFont typeface="Arial"/>
              <a:buNone/>
            </a:pPr>
            <a:r>
              <a:rPr lang="fi-FI" sz="1429" b="1" i="0" u="none" strike="noStrike" cap="none" dirty="0">
                <a:solidFill>
                  <a:schemeClr val="dk1"/>
                </a:solidFill>
                <a:latin typeface="Gill Sans MT" panose="020B0502020104020203" pitchFamily="34" charset="0"/>
                <a:ea typeface="Gill Sans"/>
                <a:cs typeface="Gill Sans"/>
                <a:sym typeface="Gill Sans"/>
              </a:rPr>
              <a:t>Yhteinen keskustelu</a:t>
            </a: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chemeClr val="dk1"/>
              </a:buClr>
              <a:buSzPts val="900"/>
              <a:buFont typeface="Arial"/>
              <a:buNone/>
            </a:pPr>
            <a:endParaRPr sz="1429"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Nyt olisi kiva kuulla lyhyesti, että mistä juttelitte/ mitä ajatuksia heräsi. Pidetään omat puheenvuorot tiiviinä, jotta meillä kaikilla on mahdollisuus osallistua keskusteluun.</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Kuka haluaisi aloittaa ja kertoa siitä, mitä jaoitte? </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..Entä mitä muita kokemuksia nousi esiin? Oliko samanlaisia vai erilaisia kokemuksia?</a:t>
            </a:r>
            <a:endParaRPr sz="1111" b="0"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chemeClr val="dk1"/>
              </a:buClr>
              <a:buSzPts val="400"/>
              <a:buFont typeface="Arial"/>
              <a:buNone/>
            </a:pPr>
            <a:endParaRPr sz="1111" b="0" i="0" u="none" strike="noStrike" cap="none" dirty="0">
              <a:solidFill>
                <a:schemeClr val="dk1"/>
              </a:solidFill>
              <a:latin typeface="Gill Sans MT" panose="020B0502020104020203" pitchFamily="34" charset="0"/>
              <a:ea typeface="Gill Sans"/>
              <a:cs typeface="Gill Sans"/>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Voit kysyä suoraan joltakulta, jos keskustelua on vaikeaa saada käyntiin</a:t>
            </a: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Kysy tässä vaiheessa kaikilta jokin ajatus, vaikka he eivät itse pyytäisi puheenvuoroa.</a:t>
            </a:r>
            <a:endParaRPr sz="1100" i="1" dirty="0">
              <a:solidFill>
                <a:schemeClr val="dk1"/>
              </a:solidFill>
              <a:latin typeface="Gill Sans MT" panose="020B0502020104020203" pitchFamily="34" charset="0"/>
              <a:sym typeface="Gill Sans"/>
            </a:endParaRPr>
          </a:p>
          <a:p>
            <a:pPr marL="231775" indent="-171450">
              <a:lnSpc>
                <a:spcPct val="115000"/>
              </a:lnSpc>
              <a:buClr>
                <a:schemeClr val="dk1"/>
              </a:buClr>
              <a:buSzPct val="70000"/>
              <a:buFont typeface="Wingdings" panose="05000000000000000000" pitchFamily="2" charset="2"/>
              <a:buChar char="è"/>
            </a:pPr>
            <a:r>
              <a:rPr lang="fi-FI" sz="1100" i="1" dirty="0">
                <a:solidFill>
                  <a:schemeClr val="dk1"/>
                </a:solidFill>
                <a:latin typeface="Gill Sans MT" panose="020B0502020104020203" pitchFamily="34" charset="0"/>
                <a:sym typeface="Gill Sans"/>
              </a:rPr>
              <a:t>Ohjaa keskustelijoita puhumaan omasta kokemuksesta</a:t>
            </a:r>
            <a:endParaRPr sz="1100" i="1" dirty="0">
              <a:solidFill>
                <a:schemeClr val="dk1"/>
              </a:solidFill>
              <a:latin typeface="Gill Sans MT" panose="020B0502020104020203" pitchFamily="34" charset="0"/>
              <a:sym typeface="Gill Sans"/>
            </a:endParaRPr>
          </a:p>
          <a:p>
            <a:pPr marL="725805" marR="0" lvl="0" indent="0" algn="l" rtl="0">
              <a:lnSpc>
                <a:spcPct val="115000"/>
              </a:lnSpc>
              <a:spcBef>
                <a:spcPts val="0"/>
              </a:spcBef>
              <a:spcAft>
                <a:spcPts val="0"/>
              </a:spcAft>
              <a:buClr>
                <a:srgbClr val="000000"/>
              </a:buClr>
              <a:buSzPts val="700"/>
              <a:buFont typeface="Arial"/>
              <a:buNone/>
            </a:pPr>
            <a:endParaRPr sz="1100" i="1" dirty="0">
              <a:solidFill>
                <a:schemeClr val="dk1"/>
              </a:solidFill>
              <a:latin typeface="Gill Sans MT" panose="020B0502020104020203" pitchFamily="34" charset="0"/>
              <a:sym typeface="Gill Sans"/>
            </a:endParaRPr>
          </a:p>
          <a:p>
            <a:pPr marL="0" marR="0" lvl="0" indent="0" algn="l" rtl="0">
              <a:lnSpc>
                <a:spcPct val="115000"/>
              </a:lnSpc>
              <a:spcBef>
                <a:spcPts val="0"/>
              </a:spcBef>
              <a:spcAft>
                <a:spcPts val="0"/>
              </a:spcAft>
              <a:buClr>
                <a:srgbClr val="000000"/>
              </a:buClr>
              <a:buSzPts val="700"/>
              <a:buFont typeface="Arial"/>
              <a:buNone/>
            </a:pPr>
            <a:endParaRPr sz="1111" b="0" i="1"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15000"/>
              </a:lnSpc>
              <a:spcBef>
                <a:spcPts val="0"/>
              </a:spcBef>
              <a:spcAft>
                <a:spcPts val="0"/>
              </a:spcAft>
              <a:buClr>
                <a:srgbClr val="000000"/>
              </a:buClr>
              <a:buSzPts val="700"/>
              <a:buFont typeface="Arial"/>
              <a:buNone/>
            </a:pPr>
            <a:r>
              <a:rPr lang="fi-FI" sz="1111" b="0" i="0" u="none" strike="noStrike" cap="none" dirty="0">
                <a:solidFill>
                  <a:schemeClr val="dk1"/>
                </a:solidFill>
                <a:latin typeface="Gill Sans MT" panose="020B0502020104020203" pitchFamily="34" charset="0"/>
                <a:ea typeface="Gill Sans"/>
                <a:cs typeface="Gill Sans"/>
                <a:sym typeface="Gill Sans"/>
              </a:rPr>
              <a:t>Kiitos kaikille. Nostitte esiin esimerkiksi seuraavia tunteita ja ajatuksia: ...</a:t>
            </a:r>
            <a:endParaRPr sz="1111" b="1" i="0" u="none" strike="noStrike" cap="none" dirty="0">
              <a:solidFill>
                <a:schemeClr val="dk1"/>
              </a:solidFill>
              <a:latin typeface="Gill Sans MT" panose="020B0502020104020203" pitchFamily="34" charset="0"/>
              <a:ea typeface="Gill Sans"/>
              <a:cs typeface="Gill Sans"/>
              <a:sym typeface="Gill Sans"/>
            </a:endParaRPr>
          </a:p>
          <a:p>
            <a:pPr marL="3165316" marR="0" lvl="0" indent="0" algn="l" rtl="0">
              <a:lnSpc>
                <a:spcPct val="100000"/>
              </a:lnSpc>
              <a:spcBef>
                <a:spcPts val="0"/>
              </a:spcBef>
              <a:spcAft>
                <a:spcPts val="0"/>
              </a:spcAft>
              <a:buClr>
                <a:srgbClr val="000000"/>
              </a:buClr>
              <a:buSzPts val="700"/>
              <a:buFont typeface="Arial"/>
              <a:buNone/>
            </a:pP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700"/>
              <a:buFont typeface="Arial"/>
              <a:buNone/>
            </a:pPr>
            <a:endParaRPr sz="1111" b="1" i="0" u="none" strike="noStrike" cap="none" dirty="0">
              <a:solidFill>
                <a:schemeClr val="dk1"/>
              </a:solidFill>
              <a:latin typeface="Gill Sans MT" panose="020B0502020104020203" pitchFamily="34" charset="0"/>
              <a:ea typeface="Gill Sans"/>
              <a:cs typeface="Gill Sans"/>
              <a:sym typeface="Gill Sans"/>
            </a:endParaRPr>
          </a:p>
          <a:p>
            <a:pPr marL="3165316" marR="0" lvl="0" indent="0" algn="l" rtl="0">
              <a:lnSpc>
                <a:spcPct val="100000"/>
              </a:lnSpc>
              <a:spcBef>
                <a:spcPts val="0"/>
              </a:spcBef>
              <a:spcAft>
                <a:spcPts val="0"/>
              </a:spcAft>
              <a:buClr>
                <a:srgbClr val="000000"/>
              </a:buClr>
              <a:buSzPts val="700"/>
              <a:buFont typeface="Arial"/>
              <a:buNone/>
            </a:pPr>
            <a:endParaRPr sz="1111" b="1" i="0" u="none" strike="noStrike" cap="none" dirty="0">
              <a:solidFill>
                <a:schemeClr val="dk1"/>
              </a:solidFill>
              <a:latin typeface="Gill Sans MT" panose="020B0502020104020203" pitchFamily="34" charset="0"/>
              <a:ea typeface="Gill Sans"/>
              <a:cs typeface="Gill Sans"/>
              <a:sym typeface="Gill Sans"/>
            </a:endParaRPr>
          </a:p>
          <a:p>
            <a:pPr marL="3165316" marR="0" lvl="0" indent="0" algn="l" rtl="0">
              <a:lnSpc>
                <a:spcPct val="100000"/>
              </a:lnSpc>
              <a:spcBef>
                <a:spcPts val="0"/>
              </a:spcBef>
              <a:spcAft>
                <a:spcPts val="0"/>
              </a:spcAft>
              <a:buClr>
                <a:srgbClr val="000000"/>
              </a:buClr>
              <a:buSzPts val="700"/>
              <a:buFont typeface="Arial"/>
              <a:buNone/>
            </a:pPr>
            <a:r>
              <a:rPr lang="fi-FI" sz="1111" b="1" i="0" u="none" strike="noStrike" cap="none" dirty="0">
                <a:solidFill>
                  <a:schemeClr val="dk1"/>
                </a:solidFill>
                <a:latin typeface="Gill Sans MT" panose="020B0502020104020203" pitchFamily="34" charset="0"/>
                <a:ea typeface="Gill Sans"/>
                <a:cs typeface="Gill Sans"/>
                <a:sym typeface="Gill Sans"/>
              </a:rPr>
              <a:t>15 min</a:t>
            </a:r>
            <a:endParaRPr sz="1111" b="1" i="0" u="none" strike="noStrike" cap="none" dirty="0">
              <a:solidFill>
                <a:schemeClr val="dk1"/>
              </a:solidFill>
              <a:latin typeface="Gill Sans MT" panose="020B0502020104020203" pitchFamily="34" charset="0"/>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600"/>
              <a:buFont typeface="Arial"/>
              <a:buNone/>
            </a:pPr>
            <a:endParaRPr sz="1111"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ts val="500"/>
              <a:buFont typeface="Arial"/>
              <a:buNone/>
            </a:pPr>
            <a:endParaRPr sz="1111" b="0" i="0" u="none" strike="noStrike" cap="none" dirty="0">
              <a:solidFill>
                <a:srgbClr val="000000"/>
              </a:solidFill>
              <a:latin typeface="Gill Sans"/>
              <a:ea typeface="Gill Sans"/>
              <a:cs typeface="Gill Sans"/>
              <a:sym typeface="Gill Sans"/>
            </a:endParaRPr>
          </a:p>
        </p:txBody>
      </p:sp>
      <p:pic>
        <p:nvPicPr>
          <p:cNvPr id="243" name="Google Shape;243;g8c8c0b4e5f_0_18"/>
          <p:cNvPicPr preferRelativeResize="0"/>
          <p:nvPr/>
        </p:nvPicPr>
        <p:blipFill rotWithShape="1">
          <a:blip r:embed="rId3">
            <a:alphaModFix/>
          </a:blip>
          <a:srcRect/>
          <a:stretch/>
        </p:blipFill>
        <p:spPr>
          <a:xfrm>
            <a:off x="3757117" y="4617993"/>
            <a:ext cx="1630639" cy="376307"/>
          </a:xfrm>
          <a:prstGeom prst="rect">
            <a:avLst/>
          </a:prstGeom>
          <a:noFill/>
          <a:ln>
            <a:noFill/>
          </a:ln>
        </p:spPr>
      </p:pic>
      <p:cxnSp>
        <p:nvCxnSpPr>
          <p:cNvPr id="244" name="Google Shape;244;g8c8c0b4e5f_0_18"/>
          <p:cNvCxnSpPr/>
          <p:nvPr/>
        </p:nvCxnSpPr>
        <p:spPr>
          <a:xfrm>
            <a:off x="4572437" y="230300"/>
            <a:ext cx="0" cy="4266132"/>
          </a:xfrm>
          <a:prstGeom prst="straightConnector1">
            <a:avLst/>
          </a:prstGeom>
          <a:noFill/>
          <a:ln w="19050" cap="flat" cmpd="sng">
            <a:solidFill>
              <a:srgbClr val="FFE006"/>
            </a:solidFill>
            <a:prstDash val="solid"/>
            <a:round/>
            <a:headEnd type="none" w="sm" len="sm"/>
            <a:tailEnd type="none" w="sm" len="sm"/>
          </a:ln>
        </p:spPr>
      </p:cxnSp>
    </p:spTree>
    <p:extLst>
      <p:ext uri="{BB962C8B-B14F-4D97-AF65-F5344CB8AC3E}">
        <p14:creationId xmlns:p14="http://schemas.microsoft.com/office/powerpoint/2010/main" val="3480127411"/>
      </p:ext>
    </p:extLst>
  </p:cSld>
  <p:clrMapOvr>
    <a:masterClrMapping/>
  </p:clrMapOvr>
</p:sld>
</file>

<file path=ppt/theme/theme1.xml><?xml version="1.0" encoding="utf-8"?>
<a:theme xmlns:a="http://schemas.openxmlformats.org/drawingml/2006/main" name="Otsikko">
  <a:themeElements>
    <a:clrScheme name="Mukautettu 1">
      <a:dk1>
        <a:srgbClr val="821D82"/>
      </a:dk1>
      <a:lt1>
        <a:srgbClr val="000000"/>
      </a:lt1>
      <a:dk2>
        <a:srgbClr val="DBDDDE"/>
      </a:dk2>
      <a:lt2>
        <a:srgbClr val="F2EDEA"/>
      </a:lt2>
      <a:accent1>
        <a:srgbClr val="821D82"/>
      </a:accent1>
      <a:accent2>
        <a:srgbClr val="9C65AB"/>
      </a:accent2>
      <a:accent3>
        <a:srgbClr val="CCB3D6"/>
      </a:accent3>
      <a:accent4>
        <a:srgbClr val="0AB6EF"/>
      </a:accent4>
      <a:accent5>
        <a:srgbClr val="70D0F5"/>
      </a:accent5>
      <a:accent6>
        <a:srgbClr val="C2E8FB"/>
      </a:accent6>
      <a:hlink>
        <a:srgbClr val="0028EF"/>
      </a:hlink>
      <a:folHlink>
        <a:srgbClr val="95277B"/>
      </a:folHlink>
    </a:clrScheme>
    <a:fontScheme name="Luottamushenkilo_materiaali">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P_opintokeskus_PPT-pohja_FI (2)" id="{FC6AAA71-FA54-40BD-9E2A-402CAE465653}" vid="{37EF8D0E-FE9B-4292-98EA-23D234299F54}"/>
    </a:ext>
  </a:extLst>
</a:theme>
</file>

<file path=ppt/theme/theme2.xml><?xml version="1.0" encoding="utf-8"?>
<a:theme xmlns:a="http://schemas.openxmlformats.org/drawingml/2006/main" name="Yksinkertainen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Väliotsikko / Sitaatti">
  <a:themeElements>
    <a:clrScheme name="STEP">
      <a:dk1>
        <a:srgbClr val="821D82"/>
      </a:dk1>
      <a:lt1>
        <a:srgbClr val="000000"/>
      </a:lt1>
      <a:dk2>
        <a:srgbClr val="DBDDDE"/>
      </a:dk2>
      <a:lt2>
        <a:srgbClr val="F2EDEA"/>
      </a:lt2>
      <a:accent1>
        <a:srgbClr val="821D82"/>
      </a:accent1>
      <a:accent2>
        <a:srgbClr val="9C65AB"/>
      </a:accent2>
      <a:accent3>
        <a:srgbClr val="CCB3D6"/>
      </a:accent3>
      <a:accent4>
        <a:srgbClr val="0AB6EF"/>
      </a:accent4>
      <a:accent5>
        <a:srgbClr val="70D0F5"/>
      </a:accent5>
      <a:accent6>
        <a:srgbClr val="C2E8FB"/>
      </a:accent6>
      <a:hlink>
        <a:srgbClr val="0028EF"/>
      </a:hlink>
      <a:folHlink>
        <a:srgbClr val="95277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P_opintokeskus_PPT-pohja_FI (2)" id="{FC6AAA71-FA54-40BD-9E2A-402CAE465653}" vid="{C8C5A8C8-C757-4D36-ADD0-064E73B78BE3}"/>
    </a:ext>
  </a:extLst>
</a:theme>
</file>

<file path=ppt/theme/theme4.xml><?xml version="1.0" encoding="utf-8"?>
<a:theme xmlns:a="http://schemas.openxmlformats.org/drawingml/2006/main" name="Teksti / värillinen">
  <a:themeElements>
    <a:clrScheme name="STEP">
      <a:dk1>
        <a:srgbClr val="821D82"/>
      </a:dk1>
      <a:lt1>
        <a:srgbClr val="000000"/>
      </a:lt1>
      <a:dk2>
        <a:srgbClr val="DBDDDE"/>
      </a:dk2>
      <a:lt2>
        <a:srgbClr val="F2EDEA"/>
      </a:lt2>
      <a:accent1>
        <a:srgbClr val="821D82"/>
      </a:accent1>
      <a:accent2>
        <a:srgbClr val="9C65AB"/>
      </a:accent2>
      <a:accent3>
        <a:srgbClr val="CCB3D6"/>
      </a:accent3>
      <a:accent4>
        <a:srgbClr val="0AB6EF"/>
      </a:accent4>
      <a:accent5>
        <a:srgbClr val="70D0F5"/>
      </a:accent5>
      <a:accent6>
        <a:srgbClr val="C2E8FB"/>
      </a:accent6>
      <a:hlink>
        <a:srgbClr val="0028EF"/>
      </a:hlink>
      <a:folHlink>
        <a:srgbClr val="95277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P_opintokeskus_PPT-pohja_FI (2)" id="{FC6AAA71-FA54-40BD-9E2A-402CAE465653}" vid="{5AA8E07A-068A-4D7D-BE56-C8FF724D56F6}"/>
    </a:ext>
  </a:extLst>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dcffb9a-b58e-4596-b011-c50217fcbead"/>
    <lcf76f155ced4ddcb4097134ff3c332f xmlns="a58e9245-b64e-4fc9-9bba-1cb1ceb11ef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5A4B4997F0FCAF478D87B2329EA9D731" ma:contentTypeVersion="15" ma:contentTypeDescription="Luo uusi asiakirja." ma:contentTypeScope="" ma:versionID="fbbcebe5784a0090e3480f323fd50cd5">
  <xsd:schema xmlns:xsd="http://www.w3.org/2001/XMLSchema" xmlns:xs="http://www.w3.org/2001/XMLSchema" xmlns:p="http://schemas.microsoft.com/office/2006/metadata/properties" xmlns:ns2="a58e9245-b64e-4fc9-9bba-1cb1ceb11ef8" xmlns:ns3="9dcffb9a-b58e-4596-b011-c50217fcbead" targetNamespace="http://schemas.microsoft.com/office/2006/metadata/properties" ma:root="true" ma:fieldsID="e5f26b0aee7495785e69a12068188791" ns2:_="" ns3:_="">
    <xsd:import namespace="a58e9245-b64e-4fc9-9bba-1cb1ceb11ef8"/>
    <xsd:import namespace="9dcffb9a-b58e-4596-b011-c50217fcbe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8e9245-b64e-4fc9-9bba-1cb1ceb11e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Kuvien tunnisteet" ma:readOnly="false" ma:fieldId="{5cf76f15-5ced-4ddc-b409-7134ff3c332f}" ma:taxonomyMulti="true" ma:sspId="3549a063-2122-48bf-a041-f9fe3a3a46ce"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cffb9a-b58e-4596-b011-c50217fcbead" elementFormDefault="qualified">
    <xsd:import namespace="http://schemas.microsoft.com/office/2006/documentManagement/types"/>
    <xsd:import namespace="http://schemas.microsoft.com/office/infopath/2007/PartnerControls"/>
    <xsd:element name="SharedWithUsers" ma:index="12"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Jakamisen tiedot" ma:internalName="SharedWithDetails" ma:readOnly="true">
      <xsd:simpleType>
        <xsd:restriction base="dms:Note">
          <xsd:maxLength value="255"/>
        </xsd:restriction>
      </xsd:simpleType>
    </xsd:element>
    <xsd:element name="TaxCatchAll" ma:index="20" nillable="true" ma:displayName="Taxonomy Catch All Column" ma:hidden="true" ma:list="{2d53f6b0-ec8a-4541-8758-a76ad6dac5b4}" ma:internalName="TaxCatchAll" ma:showField="CatchAllData" ma:web="9dcffb9a-b58e-4596-b011-c50217fcbe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582E44-9C0C-4C3A-B07D-C1A738486740}">
  <ds:schemaRefs>
    <ds:schemaRef ds:uri="http://schemas.microsoft.com/office/infopath/2007/PartnerControls"/>
    <ds:schemaRef ds:uri="http://schemas.microsoft.com/office/2006/documentManagement/types"/>
    <ds:schemaRef ds:uri="http://www.w3.org/XML/1998/namespace"/>
    <ds:schemaRef ds:uri="http://purl.org/dc/dcmitype/"/>
    <ds:schemaRef ds:uri="a58e9245-b64e-4fc9-9bba-1cb1ceb11ef8"/>
    <ds:schemaRef ds:uri="http://schemas.openxmlformats.org/package/2006/metadata/core-properties"/>
    <ds:schemaRef ds:uri="9dcffb9a-b58e-4596-b011-c50217fcbead"/>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F96978DE-8417-438C-BDE2-9B3E92F827DD}">
  <ds:schemaRefs>
    <ds:schemaRef ds:uri="http://schemas.microsoft.com/sharepoint/v3/contenttype/forms"/>
  </ds:schemaRefs>
</ds:datastoreItem>
</file>

<file path=customXml/itemProps3.xml><?xml version="1.0" encoding="utf-8"?>
<ds:datastoreItem xmlns:ds="http://schemas.openxmlformats.org/officeDocument/2006/customXml" ds:itemID="{B3186234-B25F-429E-BE1E-FE6142EC55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8e9245-b64e-4fc9-9bba-1cb1ceb11ef8"/>
    <ds:schemaRef ds:uri="9dcffb9a-b58e-4596-b011-c50217fcb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STEP_opintokeskus_PPT-pohja_FI (2)</Template>
  <TotalTime>1643</TotalTime>
  <Words>1492</Words>
  <Application>Microsoft Office PowerPoint</Application>
  <PresentationFormat>Näytössä katseltava esitys (16:9)</PresentationFormat>
  <Paragraphs>302</Paragraphs>
  <Slides>15</Slides>
  <Notes>14</Notes>
  <HiddenSlides>0</HiddenSlides>
  <MMClips>0</MMClips>
  <ScaleCrop>false</ScaleCrop>
  <HeadingPairs>
    <vt:vector size="6" baseType="variant">
      <vt:variant>
        <vt:lpstr>Käytetyt fontit</vt:lpstr>
      </vt:variant>
      <vt:variant>
        <vt:i4>7</vt:i4>
      </vt:variant>
      <vt:variant>
        <vt:lpstr>Teema</vt:lpstr>
      </vt:variant>
      <vt:variant>
        <vt:i4>6</vt:i4>
      </vt:variant>
      <vt:variant>
        <vt:lpstr>Dian otsikot</vt:lpstr>
      </vt:variant>
      <vt:variant>
        <vt:i4>15</vt:i4>
      </vt:variant>
    </vt:vector>
  </HeadingPairs>
  <TitlesOfParts>
    <vt:vector size="28" baseType="lpstr">
      <vt:lpstr>Arial</vt:lpstr>
      <vt:lpstr>Bahnschrift</vt:lpstr>
      <vt:lpstr>Calibri</vt:lpstr>
      <vt:lpstr>Calibri Light</vt:lpstr>
      <vt:lpstr>Gill Sans</vt:lpstr>
      <vt:lpstr>Gill Sans MT</vt:lpstr>
      <vt:lpstr>Wingdings</vt:lpstr>
      <vt:lpstr>Otsikko</vt:lpstr>
      <vt:lpstr>Yksinkertainen suunnittelumalli</vt:lpstr>
      <vt:lpstr>Väliotsikko / Sitaatti</vt:lpstr>
      <vt:lpstr>Teksti / värillinen</vt:lpstr>
      <vt:lpstr>Office Theme</vt:lpstr>
      <vt:lpstr>Office Theme</vt:lpstr>
      <vt:lpstr>Dialogi</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Erätauko-säätiö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Pääotsikko tähän kohtaan</dc:title>
  <dc:creator>Reinikainen Heli</dc:creator>
  <cp:lastModifiedBy>Reinikainen Heli</cp:lastModifiedBy>
  <cp:revision>40</cp:revision>
  <dcterms:created xsi:type="dcterms:W3CDTF">2023-01-06T12:05:55Z</dcterms:created>
  <dcterms:modified xsi:type="dcterms:W3CDTF">2023-06-19T10:20:17Z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0x0101005A4B4997F0FCAF478D87B2329EA9D731</vt:lpwstr>
  </property>
</Properties>
</file>